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2"/>
  </p:notesMasterIdLst>
  <p:sldIdLst>
    <p:sldId id="256" r:id="rId2"/>
    <p:sldId id="258" r:id="rId3"/>
    <p:sldId id="266" r:id="rId4"/>
    <p:sldId id="261" r:id="rId5"/>
    <p:sldId id="260" r:id="rId6"/>
    <p:sldId id="262" r:id="rId7"/>
    <p:sldId id="257" r:id="rId8"/>
    <p:sldId id="264" r:id="rId9"/>
    <p:sldId id="265" r:id="rId10"/>
    <p:sldId id="267" r:id="rId11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7A0A17-41F9-4EC8-BB7C-B428D1BBBDD0}" v="18" dt="2023-12-20T00:00:51.577"/>
    <p1510:client id="{54711480-549A-44D8-9439-05AE7D68660F}" v="3" dt="2023-12-20T00:05:15.236"/>
    <p1510:client id="{9DC31DD0-8AE6-4102-B6DD-84E2D25467C3}" v="61" dt="2023-12-19T11:19:50.589"/>
    <p1510:client id="{9F270BD6-0ACB-45E6-930E-C38FABC0CB41}" v="1" dt="2023-12-19T21:37:28.2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Baumann Olaussen" userId="21f0f9ab59d91b53" providerId="Windows Live" clId="Web-{BE988B31-4801-44BB-8F8A-989769DC7EB9}"/>
    <pc:docChg chg="modSld">
      <pc:chgData name="Andreas Baumann Olaussen" userId="21f0f9ab59d91b53" providerId="Windows Live" clId="Web-{BE988B31-4801-44BB-8F8A-989769DC7EB9}" dt="2023-12-18T23:07:43.683" v="240"/>
      <pc:docMkLst>
        <pc:docMk/>
      </pc:docMkLst>
      <pc:sldChg chg="modNotes">
        <pc:chgData name="Andreas Baumann Olaussen" userId="21f0f9ab59d91b53" providerId="Windows Live" clId="Web-{BE988B31-4801-44BB-8F8A-989769DC7EB9}" dt="2023-12-18T23:07:43.683" v="240"/>
        <pc:sldMkLst>
          <pc:docMk/>
          <pc:sldMk cId="1142871352" sldId="264"/>
        </pc:sldMkLst>
      </pc:sldChg>
      <pc:sldChg chg="modSp">
        <pc:chgData name="Andreas Baumann Olaussen" userId="21f0f9ab59d91b53" providerId="Windows Live" clId="Web-{BE988B31-4801-44BB-8F8A-989769DC7EB9}" dt="2023-12-18T21:49:04.070" v="66" actId="20577"/>
        <pc:sldMkLst>
          <pc:docMk/>
          <pc:sldMk cId="432802776" sldId="267"/>
        </pc:sldMkLst>
        <pc:spChg chg="mod">
          <ac:chgData name="Andreas Baumann Olaussen" userId="21f0f9ab59d91b53" providerId="Windows Live" clId="Web-{BE988B31-4801-44BB-8F8A-989769DC7EB9}" dt="2023-12-18T21:49:04.070" v="66" actId="20577"/>
          <ac:spMkLst>
            <pc:docMk/>
            <pc:sldMk cId="432802776" sldId="267"/>
            <ac:spMk id="3" creationId="{EA0F177D-D9A1-040A-2B1C-4AFE14212287}"/>
          </ac:spMkLst>
        </pc:spChg>
      </pc:sldChg>
    </pc:docChg>
  </pc:docChgLst>
  <pc:docChgLst>
    <pc:chgData name="Andreas Baumann Olaussen" userId="21f0f9ab59d91b53" providerId="Windows Live" clId="Web-{21D0EFC6-DDEC-48FB-B9AF-BD50160D146E}"/>
    <pc:docChg chg="addSld modSld">
      <pc:chgData name="Andreas Baumann Olaussen" userId="21f0f9ab59d91b53" providerId="Windows Live" clId="Web-{21D0EFC6-DDEC-48FB-B9AF-BD50160D146E}" dt="2023-12-15T13:04:08.556" v="471"/>
      <pc:docMkLst>
        <pc:docMk/>
      </pc:docMkLst>
      <pc:sldChg chg="modSp">
        <pc:chgData name="Andreas Baumann Olaussen" userId="21f0f9ab59d91b53" providerId="Windows Live" clId="Web-{21D0EFC6-DDEC-48FB-B9AF-BD50160D146E}" dt="2023-12-15T12:52:12.314" v="436" actId="20577"/>
        <pc:sldMkLst>
          <pc:docMk/>
          <pc:sldMk cId="3146525774" sldId="257"/>
        </pc:sldMkLst>
        <pc:spChg chg="mod">
          <ac:chgData name="Andreas Baumann Olaussen" userId="21f0f9ab59d91b53" providerId="Windows Live" clId="Web-{21D0EFC6-DDEC-48FB-B9AF-BD50160D146E}" dt="2023-12-15T12:52:12.314" v="436" actId="20577"/>
          <ac:spMkLst>
            <pc:docMk/>
            <pc:sldMk cId="3146525774" sldId="257"/>
            <ac:spMk id="2" creationId="{A07BF4D5-62D0-19D1-A082-25826076A27B}"/>
          </ac:spMkLst>
        </pc:spChg>
        <pc:spChg chg="mod">
          <ac:chgData name="Andreas Baumann Olaussen" userId="21f0f9ab59d91b53" providerId="Windows Live" clId="Web-{21D0EFC6-DDEC-48FB-B9AF-BD50160D146E}" dt="2023-12-15T12:33:41.421" v="241" actId="20577"/>
          <ac:spMkLst>
            <pc:docMk/>
            <pc:sldMk cId="3146525774" sldId="257"/>
            <ac:spMk id="3" creationId="{5DE46D13-C40F-6C0C-5927-961A45AD9D02}"/>
          </ac:spMkLst>
        </pc:spChg>
      </pc:sldChg>
      <pc:sldChg chg="modSp">
        <pc:chgData name="Andreas Baumann Olaussen" userId="21f0f9ab59d91b53" providerId="Windows Live" clId="Web-{21D0EFC6-DDEC-48FB-B9AF-BD50160D146E}" dt="2023-12-15T12:31:35.886" v="163" actId="20577"/>
        <pc:sldMkLst>
          <pc:docMk/>
          <pc:sldMk cId="1655124704" sldId="260"/>
        </pc:sldMkLst>
        <pc:spChg chg="mod">
          <ac:chgData name="Andreas Baumann Olaussen" userId="21f0f9ab59d91b53" providerId="Windows Live" clId="Web-{21D0EFC6-DDEC-48FB-B9AF-BD50160D146E}" dt="2023-12-15T12:19:22.160" v="44" actId="20577"/>
          <ac:spMkLst>
            <pc:docMk/>
            <pc:sldMk cId="1655124704" sldId="260"/>
            <ac:spMk id="2" creationId="{6D570182-61B3-403E-2C86-42446B043D17}"/>
          </ac:spMkLst>
        </pc:spChg>
        <pc:spChg chg="mod">
          <ac:chgData name="Andreas Baumann Olaussen" userId="21f0f9ab59d91b53" providerId="Windows Live" clId="Web-{21D0EFC6-DDEC-48FB-B9AF-BD50160D146E}" dt="2023-12-15T12:31:35.886" v="163" actId="20577"/>
          <ac:spMkLst>
            <pc:docMk/>
            <pc:sldMk cId="1655124704" sldId="260"/>
            <ac:spMk id="3" creationId="{FCE8DA75-7DAC-E858-4967-07A41AFF2149}"/>
          </ac:spMkLst>
        </pc:spChg>
      </pc:sldChg>
      <pc:sldChg chg="modSp">
        <pc:chgData name="Andreas Baumann Olaussen" userId="21f0f9ab59d91b53" providerId="Windows Live" clId="Web-{21D0EFC6-DDEC-48FB-B9AF-BD50160D146E}" dt="2023-12-15T12:51:11.500" v="433" actId="20577"/>
        <pc:sldMkLst>
          <pc:docMk/>
          <pc:sldMk cId="1097251158" sldId="261"/>
        </pc:sldMkLst>
        <pc:spChg chg="mod">
          <ac:chgData name="Andreas Baumann Olaussen" userId="21f0f9ab59d91b53" providerId="Windows Live" clId="Web-{21D0EFC6-DDEC-48FB-B9AF-BD50160D146E}" dt="2023-12-15T12:51:11.500" v="433" actId="20577"/>
          <ac:spMkLst>
            <pc:docMk/>
            <pc:sldMk cId="1097251158" sldId="261"/>
            <ac:spMk id="2" creationId="{080B562D-5432-BC09-B4EE-C22EF984B781}"/>
          </ac:spMkLst>
        </pc:spChg>
        <pc:spChg chg="mod">
          <ac:chgData name="Andreas Baumann Olaussen" userId="21f0f9ab59d91b53" providerId="Windows Live" clId="Web-{21D0EFC6-DDEC-48FB-B9AF-BD50160D146E}" dt="2023-12-15T12:30:45.306" v="133" actId="20577"/>
          <ac:spMkLst>
            <pc:docMk/>
            <pc:sldMk cId="1097251158" sldId="261"/>
            <ac:spMk id="3" creationId="{C7876148-C87D-3667-CD43-B3FC5DF5484A}"/>
          </ac:spMkLst>
        </pc:spChg>
      </pc:sldChg>
      <pc:sldChg chg="modSp">
        <pc:chgData name="Andreas Baumann Olaussen" userId="21f0f9ab59d91b53" providerId="Windows Live" clId="Web-{21D0EFC6-DDEC-48FB-B9AF-BD50160D146E}" dt="2023-12-15T12:32:44.856" v="211" actId="20577"/>
        <pc:sldMkLst>
          <pc:docMk/>
          <pc:sldMk cId="1497097558" sldId="262"/>
        </pc:sldMkLst>
        <pc:spChg chg="mod">
          <ac:chgData name="Andreas Baumann Olaussen" userId="21f0f9ab59d91b53" providerId="Windows Live" clId="Web-{21D0EFC6-DDEC-48FB-B9AF-BD50160D146E}" dt="2023-12-15T12:19:00.972" v="39" actId="20577"/>
          <ac:spMkLst>
            <pc:docMk/>
            <pc:sldMk cId="1497097558" sldId="262"/>
            <ac:spMk id="2" creationId="{B8191333-8669-2EC3-3FFD-A1271D056C0F}"/>
          </ac:spMkLst>
        </pc:spChg>
        <pc:spChg chg="mod">
          <ac:chgData name="Andreas Baumann Olaussen" userId="21f0f9ab59d91b53" providerId="Windows Live" clId="Web-{21D0EFC6-DDEC-48FB-B9AF-BD50160D146E}" dt="2023-12-15T12:32:44.856" v="211" actId="20577"/>
          <ac:spMkLst>
            <pc:docMk/>
            <pc:sldMk cId="1497097558" sldId="262"/>
            <ac:spMk id="3" creationId="{611881FE-2548-4A9F-0A64-AF783ADF2E0B}"/>
          </ac:spMkLst>
        </pc:spChg>
      </pc:sldChg>
      <pc:sldChg chg="modSp">
        <pc:chgData name="Andreas Baumann Olaussen" userId="21f0f9ab59d91b53" providerId="Windows Live" clId="Web-{21D0EFC6-DDEC-48FB-B9AF-BD50160D146E}" dt="2023-12-15T12:52:17.627" v="438" actId="20577"/>
        <pc:sldMkLst>
          <pc:docMk/>
          <pc:sldMk cId="1142871352" sldId="264"/>
        </pc:sldMkLst>
        <pc:spChg chg="mod">
          <ac:chgData name="Andreas Baumann Olaussen" userId="21f0f9ab59d91b53" providerId="Windows Live" clId="Web-{21D0EFC6-DDEC-48FB-B9AF-BD50160D146E}" dt="2023-12-15T12:52:17.627" v="438" actId="20577"/>
          <ac:spMkLst>
            <pc:docMk/>
            <pc:sldMk cId="1142871352" sldId="264"/>
            <ac:spMk id="2" creationId="{41D72A95-6E7E-A376-3288-3B29B069BC86}"/>
          </ac:spMkLst>
        </pc:spChg>
        <pc:spChg chg="mod">
          <ac:chgData name="Andreas Baumann Olaussen" userId="21f0f9ab59d91b53" providerId="Windows Live" clId="Web-{21D0EFC6-DDEC-48FB-B9AF-BD50160D146E}" dt="2023-12-15T12:34:03.140" v="267" actId="20577"/>
          <ac:spMkLst>
            <pc:docMk/>
            <pc:sldMk cId="1142871352" sldId="264"/>
            <ac:spMk id="3" creationId="{EF74BA82-ECE4-B9F4-9687-91BF9F30E541}"/>
          </ac:spMkLst>
        </pc:spChg>
      </pc:sldChg>
      <pc:sldChg chg="addSp delSp modSp new mod setBg setClrOvrMap">
        <pc:chgData name="Andreas Baumann Olaussen" userId="21f0f9ab59d91b53" providerId="Windows Live" clId="Web-{21D0EFC6-DDEC-48FB-B9AF-BD50160D146E}" dt="2023-12-15T13:04:08.556" v="471"/>
        <pc:sldMkLst>
          <pc:docMk/>
          <pc:sldMk cId="4009016396" sldId="266"/>
        </pc:sldMkLst>
        <pc:spChg chg="mod">
          <ac:chgData name="Andreas Baumann Olaussen" userId="21f0f9ab59d91b53" providerId="Windows Live" clId="Web-{21D0EFC6-DDEC-48FB-B9AF-BD50160D146E}" dt="2023-12-15T13:04:08.556" v="471"/>
          <ac:spMkLst>
            <pc:docMk/>
            <pc:sldMk cId="4009016396" sldId="266"/>
            <ac:spMk id="2" creationId="{78B6D890-41C9-39CE-C62A-AE637EBC762F}"/>
          </ac:spMkLst>
        </pc:spChg>
        <pc:spChg chg="mod ord">
          <ac:chgData name="Andreas Baumann Olaussen" userId="21f0f9ab59d91b53" providerId="Windows Live" clId="Web-{21D0EFC6-DDEC-48FB-B9AF-BD50160D146E}" dt="2023-12-15T13:04:08.556" v="471"/>
          <ac:spMkLst>
            <pc:docMk/>
            <pc:sldMk cId="4009016396" sldId="266"/>
            <ac:spMk id="3" creationId="{1F6CD5D8-B60C-D2EF-9892-2227EDF1F1D2}"/>
          </ac:spMkLst>
        </pc:spChg>
        <pc:spChg chg="add del">
          <ac:chgData name="Andreas Baumann Olaussen" userId="21f0f9ab59d91b53" providerId="Windows Live" clId="Web-{21D0EFC6-DDEC-48FB-B9AF-BD50160D146E}" dt="2023-12-15T13:04:08.556" v="471"/>
          <ac:spMkLst>
            <pc:docMk/>
            <pc:sldMk cId="4009016396" sldId="266"/>
            <ac:spMk id="9" creationId="{F64BBAA4-C62B-4146-B49F-FE4CC4655EE0}"/>
          </ac:spMkLst>
        </pc:spChg>
        <pc:spChg chg="add del">
          <ac:chgData name="Andreas Baumann Olaussen" userId="21f0f9ab59d91b53" providerId="Windows Live" clId="Web-{21D0EFC6-DDEC-48FB-B9AF-BD50160D146E}" dt="2023-12-15T13:04:08.556" v="471"/>
          <ac:spMkLst>
            <pc:docMk/>
            <pc:sldMk cId="4009016396" sldId="266"/>
            <ac:spMk id="13" creationId="{6BF36B24-6632-4516-9692-731462896C1F}"/>
          </ac:spMkLst>
        </pc:spChg>
        <pc:spChg chg="add del">
          <ac:chgData name="Andreas Baumann Olaussen" userId="21f0f9ab59d91b53" providerId="Windows Live" clId="Web-{21D0EFC6-DDEC-48FB-B9AF-BD50160D146E}" dt="2023-12-15T13:03:27.430" v="464"/>
          <ac:spMkLst>
            <pc:docMk/>
            <pc:sldMk cId="4009016396" sldId="266"/>
            <ac:spMk id="18" creationId="{E844E128-FF69-4E9F-8327-6B504B3C5AE1}"/>
          </ac:spMkLst>
        </pc:spChg>
        <pc:spChg chg="add del">
          <ac:chgData name="Andreas Baumann Olaussen" userId="21f0f9ab59d91b53" providerId="Windows Live" clId="Web-{21D0EFC6-DDEC-48FB-B9AF-BD50160D146E}" dt="2023-12-15T13:03:52.571" v="466"/>
          <ac:spMkLst>
            <pc:docMk/>
            <pc:sldMk cId="4009016396" sldId="266"/>
            <ac:spMk id="23" creationId="{990D0034-F768-41E7-85D4-F38C4DE85770}"/>
          </ac:spMkLst>
        </pc:spChg>
        <pc:spChg chg="add del">
          <ac:chgData name="Andreas Baumann Olaussen" userId="21f0f9ab59d91b53" providerId="Windows Live" clId="Web-{21D0EFC6-DDEC-48FB-B9AF-BD50160D146E}" dt="2023-12-15T13:03:52.571" v="466"/>
          <ac:spMkLst>
            <pc:docMk/>
            <pc:sldMk cId="4009016396" sldId="266"/>
            <ac:spMk id="24" creationId="{1FE461C7-FF45-427F-83D7-18DFBD48188D}"/>
          </ac:spMkLst>
        </pc:spChg>
        <pc:spChg chg="add del">
          <ac:chgData name="Andreas Baumann Olaussen" userId="21f0f9ab59d91b53" providerId="Windows Live" clId="Web-{21D0EFC6-DDEC-48FB-B9AF-BD50160D146E}" dt="2023-12-15T13:03:52.571" v="466"/>
          <ac:spMkLst>
            <pc:docMk/>
            <pc:sldMk cId="4009016396" sldId="266"/>
            <ac:spMk id="25" creationId="{95B38FD6-641F-41BF-B466-C1C6366420F0}"/>
          </ac:spMkLst>
        </pc:spChg>
        <pc:spChg chg="add del">
          <ac:chgData name="Andreas Baumann Olaussen" userId="21f0f9ab59d91b53" providerId="Windows Live" clId="Web-{21D0EFC6-DDEC-48FB-B9AF-BD50160D146E}" dt="2023-12-15T13:03:59.587" v="468"/>
          <ac:spMkLst>
            <pc:docMk/>
            <pc:sldMk cId="4009016396" sldId="266"/>
            <ac:spMk id="27" creationId="{D40791F6-715D-481A-9C4A-3645AECFD5A0}"/>
          </ac:spMkLst>
        </pc:spChg>
        <pc:spChg chg="add del">
          <ac:chgData name="Andreas Baumann Olaussen" userId="21f0f9ab59d91b53" providerId="Windows Live" clId="Web-{21D0EFC6-DDEC-48FB-B9AF-BD50160D146E}" dt="2023-12-15T13:03:59.587" v="468"/>
          <ac:spMkLst>
            <pc:docMk/>
            <pc:sldMk cId="4009016396" sldId="266"/>
            <ac:spMk id="29" creationId="{811CBAFA-D7E0-40A7-BB94-2C05304B407B}"/>
          </ac:spMkLst>
        </pc:spChg>
        <pc:spChg chg="add del">
          <ac:chgData name="Andreas Baumann Olaussen" userId="21f0f9ab59d91b53" providerId="Windows Live" clId="Web-{21D0EFC6-DDEC-48FB-B9AF-BD50160D146E}" dt="2023-12-15T13:04:08.540" v="470"/>
          <ac:spMkLst>
            <pc:docMk/>
            <pc:sldMk cId="4009016396" sldId="266"/>
            <ac:spMk id="31" creationId="{990D0034-F768-41E7-85D4-F38C4DE85770}"/>
          </ac:spMkLst>
        </pc:spChg>
        <pc:spChg chg="add">
          <ac:chgData name="Andreas Baumann Olaussen" userId="21f0f9ab59d91b53" providerId="Windows Live" clId="Web-{21D0EFC6-DDEC-48FB-B9AF-BD50160D146E}" dt="2023-12-15T13:04:08.556" v="471"/>
          <ac:spMkLst>
            <pc:docMk/>
            <pc:sldMk cId="4009016396" sldId="266"/>
            <ac:spMk id="34" creationId="{873ECEC8-0F24-45B8-950F-35FC94BCEAC8}"/>
          </ac:spMkLst>
        </pc:spChg>
        <pc:spChg chg="add">
          <ac:chgData name="Andreas Baumann Olaussen" userId="21f0f9ab59d91b53" providerId="Windows Live" clId="Web-{21D0EFC6-DDEC-48FB-B9AF-BD50160D146E}" dt="2023-12-15T13:04:08.556" v="471"/>
          <ac:spMkLst>
            <pc:docMk/>
            <pc:sldMk cId="4009016396" sldId="266"/>
            <ac:spMk id="36" creationId="{8B53612E-ADB2-4457-9688-89506397AF28}"/>
          </ac:spMkLst>
        </pc:spChg>
        <pc:picChg chg="add mod ord">
          <ac:chgData name="Andreas Baumann Olaussen" userId="21f0f9ab59d91b53" providerId="Windows Live" clId="Web-{21D0EFC6-DDEC-48FB-B9AF-BD50160D146E}" dt="2023-12-15T13:04:08.556" v="471"/>
          <ac:picMkLst>
            <pc:docMk/>
            <pc:sldMk cId="4009016396" sldId="266"/>
            <ac:picMk id="4" creationId="{A3DB19BE-6E6E-0A97-8E78-2F5D82B751C8}"/>
          </ac:picMkLst>
        </pc:picChg>
        <pc:cxnChg chg="add del">
          <ac:chgData name="Andreas Baumann Olaussen" userId="21f0f9ab59d91b53" providerId="Windows Live" clId="Web-{21D0EFC6-DDEC-48FB-B9AF-BD50160D146E}" dt="2023-12-15T13:04:08.556" v="471"/>
          <ac:cxnSpMkLst>
            <pc:docMk/>
            <pc:sldMk cId="4009016396" sldId="266"/>
            <ac:cxnSpMk id="11" creationId="{EEB57AA8-F021-480C-A9E2-F89913313611}"/>
          </ac:cxnSpMkLst>
        </pc:cxnChg>
        <pc:cxnChg chg="add del">
          <ac:chgData name="Andreas Baumann Olaussen" userId="21f0f9ab59d91b53" providerId="Windows Live" clId="Web-{21D0EFC6-DDEC-48FB-B9AF-BD50160D146E}" dt="2023-12-15T13:03:27.430" v="464"/>
          <ac:cxnSpMkLst>
            <pc:docMk/>
            <pc:sldMk cId="4009016396" sldId="266"/>
            <ac:cxnSpMk id="20" creationId="{055CEADF-09EA-423C-8C45-F94AF44D5AF0}"/>
          </ac:cxnSpMkLst>
        </pc:cxnChg>
        <pc:cxnChg chg="add del">
          <ac:chgData name="Andreas Baumann Olaussen" userId="21f0f9ab59d91b53" providerId="Windows Live" clId="Web-{21D0EFC6-DDEC-48FB-B9AF-BD50160D146E}" dt="2023-12-15T13:03:52.571" v="466"/>
          <ac:cxnSpMkLst>
            <pc:docMk/>
            <pc:sldMk cId="4009016396" sldId="266"/>
            <ac:cxnSpMk id="22" creationId="{6BF9119E-766E-4526-AAE5-639F577C0493}"/>
          </ac:cxnSpMkLst>
        </pc:cxnChg>
        <pc:cxnChg chg="add del">
          <ac:chgData name="Andreas Baumann Olaussen" userId="21f0f9ab59d91b53" providerId="Windows Live" clId="Web-{21D0EFC6-DDEC-48FB-B9AF-BD50160D146E}" dt="2023-12-15T13:03:59.587" v="468"/>
          <ac:cxnSpMkLst>
            <pc:docMk/>
            <pc:sldMk cId="4009016396" sldId="266"/>
            <ac:cxnSpMk id="28" creationId="{740F83A4-FAC4-4867-95A5-BBFD280C7BF5}"/>
          </ac:cxnSpMkLst>
        </pc:cxnChg>
        <pc:cxnChg chg="add del">
          <ac:chgData name="Andreas Baumann Olaussen" userId="21f0f9ab59d91b53" providerId="Windows Live" clId="Web-{21D0EFC6-DDEC-48FB-B9AF-BD50160D146E}" dt="2023-12-15T13:04:08.540" v="470"/>
          <ac:cxnSpMkLst>
            <pc:docMk/>
            <pc:sldMk cId="4009016396" sldId="266"/>
            <ac:cxnSpMk id="32" creationId="{5A0A5CF6-407C-4691-8122-49DF69D0020D}"/>
          </ac:cxnSpMkLst>
        </pc:cxnChg>
        <pc:cxnChg chg="add">
          <ac:chgData name="Andreas Baumann Olaussen" userId="21f0f9ab59d91b53" providerId="Windows Live" clId="Web-{21D0EFC6-DDEC-48FB-B9AF-BD50160D146E}" dt="2023-12-15T13:04:08.556" v="471"/>
          <ac:cxnSpMkLst>
            <pc:docMk/>
            <pc:sldMk cId="4009016396" sldId="266"/>
            <ac:cxnSpMk id="35" creationId="{89EB8C68-FF1B-4849-867B-32D29B19F102}"/>
          </ac:cxnSpMkLst>
        </pc:cxnChg>
      </pc:sldChg>
    </pc:docChg>
  </pc:docChgLst>
  <pc:docChgLst>
    <pc:chgData name="Andreas Baumann Olaussen" userId="21f0f9ab59d91b53" providerId="Windows Live" clId="Web-{F2BC5048-DBEF-407F-AC25-D4104C7D5BFC}"/>
    <pc:docChg chg="modSld">
      <pc:chgData name="Andreas Baumann Olaussen" userId="21f0f9ab59d91b53" providerId="Windows Live" clId="Web-{F2BC5048-DBEF-407F-AC25-D4104C7D5BFC}" dt="2023-12-16T14:39:51.494" v="159" actId="20577"/>
      <pc:docMkLst>
        <pc:docMk/>
      </pc:docMkLst>
      <pc:sldChg chg="modSp">
        <pc:chgData name="Andreas Baumann Olaussen" userId="21f0f9ab59d91b53" providerId="Windows Live" clId="Web-{F2BC5048-DBEF-407F-AC25-D4104C7D5BFC}" dt="2023-12-16T14:39:51.494" v="159" actId="20577"/>
        <pc:sldMkLst>
          <pc:docMk/>
          <pc:sldMk cId="1655124704" sldId="260"/>
        </pc:sldMkLst>
        <pc:spChg chg="mod">
          <ac:chgData name="Andreas Baumann Olaussen" userId="21f0f9ab59d91b53" providerId="Windows Live" clId="Web-{F2BC5048-DBEF-407F-AC25-D4104C7D5BFC}" dt="2023-12-16T14:39:51.494" v="159" actId="20577"/>
          <ac:spMkLst>
            <pc:docMk/>
            <pc:sldMk cId="1655124704" sldId="260"/>
            <ac:spMk id="2" creationId="{6D570182-61B3-403E-2C86-42446B043D17}"/>
          </ac:spMkLst>
        </pc:spChg>
      </pc:sldChg>
      <pc:sldChg chg="addSp modSp mod setBg">
        <pc:chgData name="Andreas Baumann Olaussen" userId="21f0f9ab59d91b53" providerId="Windows Live" clId="Web-{F2BC5048-DBEF-407F-AC25-D4104C7D5BFC}" dt="2023-12-16T14:39:33.103" v="157"/>
        <pc:sldMkLst>
          <pc:docMk/>
          <pc:sldMk cId="1097251158" sldId="261"/>
        </pc:sldMkLst>
        <pc:spChg chg="mod">
          <ac:chgData name="Andreas Baumann Olaussen" userId="21f0f9ab59d91b53" providerId="Windows Live" clId="Web-{F2BC5048-DBEF-407F-AC25-D4104C7D5BFC}" dt="2023-12-16T14:39:33.103" v="157"/>
          <ac:spMkLst>
            <pc:docMk/>
            <pc:sldMk cId="1097251158" sldId="261"/>
            <ac:spMk id="2" creationId="{080B562D-5432-BC09-B4EE-C22EF984B781}"/>
          </ac:spMkLst>
        </pc:spChg>
        <pc:spChg chg="mod ord">
          <ac:chgData name="Andreas Baumann Olaussen" userId="21f0f9ab59d91b53" providerId="Windows Live" clId="Web-{F2BC5048-DBEF-407F-AC25-D4104C7D5BFC}" dt="2023-12-16T14:39:33.103" v="157"/>
          <ac:spMkLst>
            <pc:docMk/>
            <pc:sldMk cId="1097251158" sldId="261"/>
            <ac:spMk id="3" creationId="{C7876148-C87D-3667-CD43-B3FC5DF5484A}"/>
          </ac:spMkLst>
        </pc:spChg>
        <pc:spChg chg="add">
          <ac:chgData name="Andreas Baumann Olaussen" userId="21f0f9ab59d91b53" providerId="Windows Live" clId="Web-{F2BC5048-DBEF-407F-AC25-D4104C7D5BFC}" dt="2023-12-16T14:39:33.103" v="157"/>
          <ac:spMkLst>
            <pc:docMk/>
            <pc:sldMk cId="1097251158" sldId="261"/>
            <ac:spMk id="9" creationId="{08CB54FC-0B2A-4107-9A70-958B90B76585}"/>
          </ac:spMkLst>
        </pc:spChg>
        <pc:spChg chg="add">
          <ac:chgData name="Andreas Baumann Olaussen" userId="21f0f9ab59d91b53" providerId="Windows Live" clId="Web-{F2BC5048-DBEF-407F-AC25-D4104C7D5BFC}" dt="2023-12-16T14:39:33.103" v="157"/>
          <ac:spMkLst>
            <pc:docMk/>
            <pc:sldMk cId="1097251158" sldId="261"/>
            <ac:spMk id="13" creationId="{9AA76026-5689-4584-8D93-D71D739E61B5}"/>
          </ac:spMkLst>
        </pc:spChg>
        <pc:picChg chg="add mod">
          <ac:chgData name="Andreas Baumann Olaussen" userId="21f0f9ab59d91b53" providerId="Windows Live" clId="Web-{F2BC5048-DBEF-407F-AC25-D4104C7D5BFC}" dt="2023-12-16T14:39:33.103" v="157"/>
          <ac:picMkLst>
            <pc:docMk/>
            <pc:sldMk cId="1097251158" sldId="261"/>
            <ac:picMk id="4" creationId="{C224EBED-E895-C923-0AEA-6E4FAA97585C}"/>
          </ac:picMkLst>
        </pc:picChg>
        <pc:cxnChg chg="add">
          <ac:chgData name="Andreas Baumann Olaussen" userId="21f0f9ab59d91b53" providerId="Windows Live" clId="Web-{F2BC5048-DBEF-407F-AC25-D4104C7D5BFC}" dt="2023-12-16T14:39:33.103" v="157"/>
          <ac:cxnSpMkLst>
            <pc:docMk/>
            <pc:sldMk cId="1097251158" sldId="261"/>
            <ac:cxnSpMk id="11" creationId="{7855A9B5-1710-4B19-B0F1-CDFDD4ED5B7E}"/>
          </ac:cxnSpMkLst>
        </pc:cxnChg>
      </pc:sldChg>
    </pc:docChg>
  </pc:docChgLst>
  <pc:docChgLst>
    <pc:chgData name="Gjestebruker" providerId="Windows Live" clId="Web-{E4F9ECBC-9F03-43DB-8B42-2AAEA538D302}"/>
    <pc:docChg chg="modSld">
      <pc:chgData name="Gjestebruker" userId="" providerId="Windows Live" clId="Web-{E4F9ECBC-9F03-43DB-8B42-2AAEA538D302}" dt="2023-12-20T07:25:17.615" v="1954"/>
      <pc:docMkLst>
        <pc:docMk/>
      </pc:docMkLst>
      <pc:sldChg chg="modNotes">
        <pc:chgData name="Gjestebruker" userId="" providerId="Windows Live" clId="Web-{E4F9ECBC-9F03-43DB-8B42-2AAEA538D302}" dt="2023-12-20T07:25:17.615" v="1954"/>
        <pc:sldMkLst>
          <pc:docMk/>
          <pc:sldMk cId="1497097558" sldId="262"/>
        </pc:sldMkLst>
      </pc:sldChg>
      <pc:sldChg chg="modSp modNotes">
        <pc:chgData name="Gjestebruker" userId="" providerId="Windows Live" clId="Web-{E4F9ECBC-9F03-43DB-8B42-2AAEA538D302}" dt="2023-12-20T07:04:24.173" v="1939"/>
        <pc:sldMkLst>
          <pc:docMk/>
          <pc:sldMk cId="1142871352" sldId="264"/>
        </pc:sldMkLst>
        <pc:spChg chg="mod">
          <ac:chgData name="Gjestebruker" userId="" providerId="Windows Live" clId="Web-{E4F9ECBC-9F03-43DB-8B42-2AAEA538D302}" dt="2023-12-18T14:59:00.517" v="693" actId="20577"/>
          <ac:spMkLst>
            <pc:docMk/>
            <pc:sldMk cId="1142871352" sldId="264"/>
            <ac:spMk id="3" creationId="{EF74BA82-ECE4-B9F4-9687-91BF9F30E541}"/>
          </ac:spMkLst>
        </pc:spChg>
      </pc:sldChg>
    </pc:docChg>
  </pc:docChgLst>
  <pc:docChgLst>
    <pc:chgData name="Emil Berglund" userId="3b274f0dbc59c8fd" providerId="LiveId" clId="{C81E43F2-3DDC-4FA6-9EFF-649FEF373D5A}"/>
    <pc:docChg chg="custSel modSld">
      <pc:chgData name="Emil Berglund" userId="3b274f0dbc59c8fd" providerId="LiveId" clId="{C81E43F2-3DDC-4FA6-9EFF-649FEF373D5A}" dt="2023-12-20T08:42:04.593" v="91" actId="20577"/>
      <pc:docMkLst>
        <pc:docMk/>
      </pc:docMkLst>
      <pc:sldChg chg="modNotesTx">
        <pc:chgData name="Emil Berglund" userId="3b274f0dbc59c8fd" providerId="LiveId" clId="{C81E43F2-3DDC-4FA6-9EFF-649FEF373D5A}" dt="2023-12-16T22:15:52.421" v="75" actId="20577"/>
        <pc:sldMkLst>
          <pc:docMk/>
          <pc:sldMk cId="3146525774" sldId="257"/>
        </pc:sldMkLst>
      </pc:sldChg>
      <pc:sldChg chg="modSp mod">
        <pc:chgData name="Emil Berglund" userId="3b274f0dbc59c8fd" providerId="LiveId" clId="{C81E43F2-3DDC-4FA6-9EFF-649FEF373D5A}" dt="2023-12-20T08:42:04.593" v="91" actId="20577"/>
        <pc:sldMkLst>
          <pc:docMk/>
          <pc:sldMk cId="432802776" sldId="267"/>
        </pc:sldMkLst>
        <pc:spChg chg="mod">
          <ac:chgData name="Emil Berglund" userId="3b274f0dbc59c8fd" providerId="LiveId" clId="{C81E43F2-3DDC-4FA6-9EFF-649FEF373D5A}" dt="2023-12-20T08:42:04.593" v="91" actId="20577"/>
          <ac:spMkLst>
            <pc:docMk/>
            <pc:sldMk cId="432802776" sldId="267"/>
            <ac:spMk id="3" creationId="{EA0F177D-D9A1-040A-2B1C-4AFE14212287}"/>
          </ac:spMkLst>
        </pc:spChg>
      </pc:sldChg>
    </pc:docChg>
  </pc:docChgLst>
  <pc:docChgLst>
    <pc:chgData name="Andreas Baumann Olaussen" userId="21f0f9ab59d91b53" providerId="Windows Live" clId="Web-{FDD49038-C376-42AC-93DA-6DD2EE9D4E5B}"/>
    <pc:docChg chg="modSld">
      <pc:chgData name="Andreas Baumann Olaussen" userId="21f0f9ab59d91b53" providerId="Windows Live" clId="Web-{FDD49038-C376-42AC-93DA-6DD2EE9D4E5B}" dt="2023-12-17T09:23:14.976" v="109"/>
      <pc:docMkLst>
        <pc:docMk/>
      </pc:docMkLst>
      <pc:sldChg chg="addSp modSp mod setBg">
        <pc:chgData name="Andreas Baumann Olaussen" userId="21f0f9ab59d91b53" providerId="Windows Live" clId="Web-{FDD49038-C376-42AC-93DA-6DD2EE9D4E5B}" dt="2023-12-17T09:23:14.976" v="109"/>
        <pc:sldMkLst>
          <pc:docMk/>
          <pc:sldMk cId="1655124704" sldId="260"/>
        </pc:sldMkLst>
        <pc:spChg chg="mod">
          <ac:chgData name="Andreas Baumann Olaussen" userId="21f0f9ab59d91b53" providerId="Windows Live" clId="Web-{FDD49038-C376-42AC-93DA-6DD2EE9D4E5B}" dt="2023-12-17T09:23:14.976" v="109"/>
          <ac:spMkLst>
            <pc:docMk/>
            <pc:sldMk cId="1655124704" sldId="260"/>
            <ac:spMk id="2" creationId="{6D570182-61B3-403E-2C86-42446B043D17}"/>
          </ac:spMkLst>
        </pc:spChg>
        <pc:spChg chg="mod">
          <ac:chgData name="Andreas Baumann Olaussen" userId="21f0f9ab59d91b53" providerId="Windows Live" clId="Web-{FDD49038-C376-42AC-93DA-6DD2EE9D4E5B}" dt="2023-12-17T09:23:14.976" v="109"/>
          <ac:spMkLst>
            <pc:docMk/>
            <pc:sldMk cId="1655124704" sldId="260"/>
            <ac:spMk id="3" creationId="{FCE8DA75-7DAC-E858-4967-07A41AFF2149}"/>
          </ac:spMkLst>
        </pc:spChg>
        <pc:spChg chg="add">
          <ac:chgData name="Andreas Baumann Olaussen" userId="21f0f9ab59d91b53" providerId="Windows Live" clId="Web-{FDD49038-C376-42AC-93DA-6DD2EE9D4E5B}" dt="2023-12-17T09:23:14.976" v="109"/>
          <ac:spMkLst>
            <pc:docMk/>
            <pc:sldMk cId="1655124704" sldId="260"/>
            <ac:spMk id="9" creationId="{F64BBAA4-C62B-4146-B49F-FE4CC4655EE0}"/>
          </ac:spMkLst>
        </pc:spChg>
        <pc:spChg chg="add">
          <ac:chgData name="Andreas Baumann Olaussen" userId="21f0f9ab59d91b53" providerId="Windows Live" clId="Web-{FDD49038-C376-42AC-93DA-6DD2EE9D4E5B}" dt="2023-12-17T09:23:14.976" v="109"/>
          <ac:spMkLst>
            <pc:docMk/>
            <pc:sldMk cId="1655124704" sldId="260"/>
            <ac:spMk id="13" creationId="{6BF36B24-6632-4516-9692-731462896C1F}"/>
          </ac:spMkLst>
        </pc:spChg>
        <pc:picChg chg="add mod">
          <ac:chgData name="Andreas Baumann Olaussen" userId="21f0f9ab59d91b53" providerId="Windows Live" clId="Web-{FDD49038-C376-42AC-93DA-6DD2EE9D4E5B}" dt="2023-12-17T09:23:14.976" v="109"/>
          <ac:picMkLst>
            <pc:docMk/>
            <pc:sldMk cId="1655124704" sldId="260"/>
            <ac:picMk id="4" creationId="{AF5CAEA5-C1BC-03F1-06A3-A57D7CC2C569}"/>
          </ac:picMkLst>
        </pc:picChg>
        <pc:cxnChg chg="add">
          <ac:chgData name="Andreas Baumann Olaussen" userId="21f0f9ab59d91b53" providerId="Windows Live" clId="Web-{FDD49038-C376-42AC-93DA-6DD2EE9D4E5B}" dt="2023-12-17T09:23:14.976" v="109"/>
          <ac:cxnSpMkLst>
            <pc:docMk/>
            <pc:sldMk cId="1655124704" sldId="260"/>
            <ac:cxnSpMk id="11" creationId="{EEB57AA8-F021-480C-A9E2-F89913313611}"/>
          </ac:cxnSpMkLst>
        </pc:cxnChg>
      </pc:sldChg>
    </pc:docChg>
  </pc:docChgLst>
  <pc:docChgLst>
    <pc:chgData name="Emil Berglund" userId="3b274f0dbc59c8fd" providerId="LiveId" clId="{4ADEDCA3-8859-443D-B49E-8C5D48ECA11B}"/>
    <pc:docChg chg="undo redo custSel addSld delSld modSld sldOrd">
      <pc:chgData name="Emil Berglund" userId="3b274f0dbc59c8fd" providerId="LiveId" clId="{4ADEDCA3-8859-443D-B49E-8C5D48ECA11B}" dt="2023-12-18T23:03:54.992" v="6290" actId="20577"/>
      <pc:docMkLst>
        <pc:docMk/>
      </pc:docMkLst>
      <pc:sldChg chg="modSp mod">
        <pc:chgData name="Emil Berglund" userId="3b274f0dbc59c8fd" providerId="LiveId" clId="{4ADEDCA3-8859-443D-B49E-8C5D48ECA11B}" dt="2023-12-18T23:03:54.992" v="6290" actId="20577"/>
        <pc:sldMkLst>
          <pc:docMk/>
          <pc:sldMk cId="825904721" sldId="256"/>
        </pc:sldMkLst>
        <pc:spChg chg="mod">
          <ac:chgData name="Emil Berglund" userId="3b274f0dbc59c8fd" providerId="LiveId" clId="{4ADEDCA3-8859-443D-B49E-8C5D48ECA11B}" dt="2023-12-13T12:53:35.748" v="1553" actId="790"/>
          <ac:spMkLst>
            <pc:docMk/>
            <pc:sldMk cId="825904721" sldId="256"/>
            <ac:spMk id="2" creationId="{F2D9730E-C266-0916-8112-DF73D78B2391}"/>
          </ac:spMkLst>
        </pc:spChg>
        <pc:spChg chg="mod">
          <ac:chgData name="Emil Berglund" userId="3b274f0dbc59c8fd" providerId="LiveId" clId="{4ADEDCA3-8859-443D-B49E-8C5D48ECA11B}" dt="2023-12-18T23:03:54.992" v="6290" actId="20577"/>
          <ac:spMkLst>
            <pc:docMk/>
            <pc:sldMk cId="825904721" sldId="256"/>
            <ac:spMk id="3" creationId="{228AF9C2-FC11-1D4D-EDC4-ED7E8B237084}"/>
          </ac:spMkLst>
        </pc:spChg>
      </pc:sldChg>
      <pc:sldChg chg="addSp delSp modSp new mod ord setBg modNotesTx">
        <pc:chgData name="Emil Berglund" userId="3b274f0dbc59c8fd" providerId="LiveId" clId="{4ADEDCA3-8859-443D-B49E-8C5D48ECA11B}" dt="2023-12-18T20:57:10.689" v="6210" actId="1076"/>
        <pc:sldMkLst>
          <pc:docMk/>
          <pc:sldMk cId="3146525774" sldId="257"/>
        </pc:sldMkLst>
        <pc:spChg chg="mod">
          <ac:chgData name="Emil Berglund" userId="3b274f0dbc59c8fd" providerId="LiveId" clId="{4ADEDCA3-8859-443D-B49E-8C5D48ECA11B}" dt="2023-12-17T21:03:17.044" v="6157" actId="26606"/>
          <ac:spMkLst>
            <pc:docMk/>
            <pc:sldMk cId="3146525774" sldId="257"/>
            <ac:spMk id="2" creationId="{A07BF4D5-62D0-19D1-A082-25826076A27B}"/>
          </ac:spMkLst>
        </pc:spChg>
        <pc:spChg chg="mod">
          <ac:chgData name="Emil Berglund" userId="3b274f0dbc59c8fd" providerId="LiveId" clId="{4ADEDCA3-8859-443D-B49E-8C5D48ECA11B}" dt="2023-12-17T21:03:28.635" v="6161" actId="14100"/>
          <ac:spMkLst>
            <pc:docMk/>
            <pc:sldMk cId="3146525774" sldId="257"/>
            <ac:spMk id="3" creationId="{5DE46D13-C40F-6C0C-5927-961A45AD9D02}"/>
          </ac:spMkLst>
        </pc:spChg>
        <pc:spChg chg="add mod">
          <ac:chgData name="Emil Berglund" userId="3b274f0dbc59c8fd" providerId="LiveId" clId="{4ADEDCA3-8859-443D-B49E-8C5D48ECA11B}" dt="2023-12-18T20:57:10.689" v="6210" actId="1076"/>
          <ac:spMkLst>
            <pc:docMk/>
            <pc:sldMk cId="3146525774" sldId="257"/>
            <ac:spMk id="4" creationId="{C9241A1B-5A9D-4D71-8E14-1C659D944C92}"/>
          </ac:spMkLst>
        </pc:spChg>
        <pc:spChg chg="add del">
          <ac:chgData name="Emil Berglund" userId="3b274f0dbc59c8fd" providerId="LiveId" clId="{4ADEDCA3-8859-443D-B49E-8C5D48ECA11B}" dt="2023-12-17T21:03:17.044" v="6157" actId="26606"/>
          <ac:spMkLst>
            <pc:docMk/>
            <pc:sldMk cId="3146525774" sldId="257"/>
            <ac:spMk id="1031" creationId="{873ECEC8-0F24-45B8-950F-35FC94BCEAC8}"/>
          </ac:spMkLst>
        </pc:spChg>
        <pc:spChg chg="add del">
          <ac:chgData name="Emil Berglund" userId="3b274f0dbc59c8fd" providerId="LiveId" clId="{4ADEDCA3-8859-443D-B49E-8C5D48ECA11B}" dt="2023-12-17T21:03:17.044" v="6157" actId="26606"/>
          <ac:spMkLst>
            <pc:docMk/>
            <pc:sldMk cId="3146525774" sldId="257"/>
            <ac:spMk id="1035" creationId="{8B53612E-ADB2-4457-9688-89506397AF28}"/>
          </ac:spMkLst>
        </pc:spChg>
        <pc:picChg chg="add mod">
          <ac:chgData name="Emil Berglund" userId="3b274f0dbc59c8fd" providerId="LiveId" clId="{4ADEDCA3-8859-443D-B49E-8C5D48ECA11B}" dt="2023-12-17T21:03:35.326" v="6163" actId="1076"/>
          <ac:picMkLst>
            <pc:docMk/>
            <pc:sldMk cId="3146525774" sldId="257"/>
            <ac:picMk id="1026" creationId="{CE2C530C-D896-D03C-839A-A6AACE92BE2C}"/>
          </ac:picMkLst>
        </pc:picChg>
        <pc:cxnChg chg="add del">
          <ac:chgData name="Emil Berglund" userId="3b274f0dbc59c8fd" providerId="LiveId" clId="{4ADEDCA3-8859-443D-B49E-8C5D48ECA11B}" dt="2023-12-17T21:03:17.044" v="6157" actId="26606"/>
          <ac:cxnSpMkLst>
            <pc:docMk/>
            <pc:sldMk cId="3146525774" sldId="257"/>
            <ac:cxnSpMk id="1033" creationId="{89EB8C68-FF1B-4849-867B-32D29B19F102}"/>
          </ac:cxnSpMkLst>
        </pc:cxnChg>
      </pc:sldChg>
      <pc:sldChg chg="modSp new mod ord modNotesTx">
        <pc:chgData name="Emil Berglund" userId="3b274f0dbc59c8fd" providerId="LiveId" clId="{4ADEDCA3-8859-443D-B49E-8C5D48ECA11B}" dt="2023-12-18T21:09:52.926" v="6259" actId="20577"/>
        <pc:sldMkLst>
          <pc:docMk/>
          <pc:sldMk cId="3245432921" sldId="258"/>
        </pc:sldMkLst>
        <pc:spChg chg="mod">
          <ac:chgData name="Emil Berglund" userId="3b274f0dbc59c8fd" providerId="LiveId" clId="{4ADEDCA3-8859-443D-B49E-8C5D48ECA11B}" dt="2023-12-15T11:31:40.319" v="6141" actId="20577"/>
          <ac:spMkLst>
            <pc:docMk/>
            <pc:sldMk cId="3245432921" sldId="258"/>
            <ac:spMk id="2" creationId="{720605B2-103B-F874-5350-F3FEC1A44378}"/>
          </ac:spMkLst>
        </pc:spChg>
        <pc:spChg chg="mod">
          <ac:chgData name="Emil Berglund" userId="3b274f0dbc59c8fd" providerId="LiveId" clId="{4ADEDCA3-8859-443D-B49E-8C5D48ECA11B}" dt="2023-12-18T21:09:52.926" v="6259" actId="20577"/>
          <ac:spMkLst>
            <pc:docMk/>
            <pc:sldMk cId="3245432921" sldId="258"/>
            <ac:spMk id="3" creationId="{626CA3DA-F752-7CB5-6537-1314E7CC379B}"/>
          </ac:spMkLst>
        </pc:spChg>
      </pc:sldChg>
      <pc:sldChg chg="modSp new del mod">
        <pc:chgData name="Emil Berglund" userId="3b274f0dbc59c8fd" providerId="LiveId" clId="{4ADEDCA3-8859-443D-B49E-8C5D48ECA11B}" dt="2023-12-14T18:04:03.922" v="5390" actId="2696"/>
        <pc:sldMkLst>
          <pc:docMk/>
          <pc:sldMk cId="3983211213" sldId="259"/>
        </pc:sldMkLst>
        <pc:spChg chg="mod">
          <ac:chgData name="Emil Berglund" userId="3b274f0dbc59c8fd" providerId="LiveId" clId="{4ADEDCA3-8859-443D-B49E-8C5D48ECA11B}" dt="2023-12-13T12:54:53.123" v="1568" actId="790"/>
          <ac:spMkLst>
            <pc:docMk/>
            <pc:sldMk cId="3983211213" sldId="259"/>
            <ac:spMk id="2" creationId="{DB1BD402-A407-6C56-8E65-9E51DD650983}"/>
          </ac:spMkLst>
        </pc:spChg>
        <pc:spChg chg="mod">
          <ac:chgData name="Emil Berglund" userId="3b274f0dbc59c8fd" providerId="LiveId" clId="{4ADEDCA3-8859-443D-B49E-8C5D48ECA11B}" dt="2023-12-13T12:54:33.349" v="1563" actId="790"/>
          <ac:spMkLst>
            <pc:docMk/>
            <pc:sldMk cId="3983211213" sldId="259"/>
            <ac:spMk id="3" creationId="{8A94E397-E4EE-2F1D-D776-B20E9CD9F351}"/>
          </ac:spMkLst>
        </pc:spChg>
      </pc:sldChg>
      <pc:sldChg chg="modSp new mod ord">
        <pc:chgData name="Emil Berglund" userId="3b274f0dbc59c8fd" providerId="LiveId" clId="{4ADEDCA3-8859-443D-B49E-8C5D48ECA11B}" dt="2023-12-13T12:55:11.196" v="1569"/>
        <pc:sldMkLst>
          <pc:docMk/>
          <pc:sldMk cId="1655124704" sldId="260"/>
        </pc:sldMkLst>
        <pc:spChg chg="mod">
          <ac:chgData name="Emil Berglund" userId="3b274f0dbc59c8fd" providerId="LiveId" clId="{4ADEDCA3-8859-443D-B49E-8C5D48ECA11B}" dt="2023-12-13T12:54:12.611" v="1558" actId="790"/>
          <ac:spMkLst>
            <pc:docMk/>
            <pc:sldMk cId="1655124704" sldId="260"/>
            <ac:spMk id="2" creationId="{6D570182-61B3-403E-2C86-42446B043D17}"/>
          </ac:spMkLst>
        </pc:spChg>
        <pc:spChg chg="mod">
          <ac:chgData name="Emil Berglund" userId="3b274f0dbc59c8fd" providerId="LiveId" clId="{4ADEDCA3-8859-443D-B49E-8C5D48ECA11B}" dt="2023-12-13T12:55:11.196" v="1569"/>
          <ac:spMkLst>
            <pc:docMk/>
            <pc:sldMk cId="1655124704" sldId="260"/>
            <ac:spMk id="3" creationId="{FCE8DA75-7DAC-E858-4967-07A41AFF2149}"/>
          </ac:spMkLst>
        </pc:spChg>
      </pc:sldChg>
      <pc:sldChg chg="modSp new mod">
        <pc:chgData name="Emil Berglund" userId="3b274f0dbc59c8fd" providerId="LiveId" clId="{4ADEDCA3-8859-443D-B49E-8C5D48ECA11B}" dt="2023-12-13T12:54:24.739" v="1561" actId="790"/>
        <pc:sldMkLst>
          <pc:docMk/>
          <pc:sldMk cId="1097251158" sldId="261"/>
        </pc:sldMkLst>
        <pc:spChg chg="mod">
          <ac:chgData name="Emil Berglund" userId="3b274f0dbc59c8fd" providerId="LiveId" clId="{4ADEDCA3-8859-443D-B49E-8C5D48ECA11B}" dt="2023-12-13T12:54:24.739" v="1561" actId="790"/>
          <ac:spMkLst>
            <pc:docMk/>
            <pc:sldMk cId="1097251158" sldId="261"/>
            <ac:spMk id="2" creationId="{080B562D-5432-BC09-B4EE-C22EF984B781}"/>
          </ac:spMkLst>
        </pc:spChg>
        <pc:spChg chg="mod">
          <ac:chgData name="Emil Berglund" userId="3b274f0dbc59c8fd" providerId="LiveId" clId="{4ADEDCA3-8859-443D-B49E-8C5D48ECA11B}" dt="2023-12-13T12:54:21.591" v="1560" actId="790"/>
          <ac:spMkLst>
            <pc:docMk/>
            <pc:sldMk cId="1097251158" sldId="261"/>
            <ac:spMk id="3" creationId="{C7876148-C87D-3667-CD43-B3FC5DF5484A}"/>
          </ac:spMkLst>
        </pc:spChg>
      </pc:sldChg>
      <pc:sldChg chg="modSp new mod">
        <pc:chgData name="Emil Berglund" userId="3b274f0dbc59c8fd" providerId="LiveId" clId="{4ADEDCA3-8859-443D-B49E-8C5D48ECA11B}" dt="2023-12-13T12:55:12.293" v="1570"/>
        <pc:sldMkLst>
          <pc:docMk/>
          <pc:sldMk cId="1497097558" sldId="262"/>
        </pc:sldMkLst>
        <pc:spChg chg="mod">
          <ac:chgData name="Emil Berglund" userId="3b274f0dbc59c8fd" providerId="LiveId" clId="{4ADEDCA3-8859-443D-B49E-8C5D48ECA11B}" dt="2023-12-13T12:54:16.626" v="1559" actId="790"/>
          <ac:spMkLst>
            <pc:docMk/>
            <pc:sldMk cId="1497097558" sldId="262"/>
            <ac:spMk id="2" creationId="{B8191333-8669-2EC3-3FFD-A1271D056C0F}"/>
          </ac:spMkLst>
        </pc:spChg>
        <pc:spChg chg="mod">
          <ac:chgData name="Emil Berglund" userId="3b274f0dbc59c8fd" providerId="LiveId" clId="{4ADEDCA3-8859-443D-B49E-8C5D48ECA11B}" dt="2023-12-13T12:55:12.293" v="1570"/>
          <ac:spMkLst>
            <pc:docMk/>
            <pc:sldMk cId="1497097558" sldId="262"/>
            <ac:spMk id="3" creationId="{611881FE-2548-4A9F-0A64-AF783ADF2E0B}"/>
          </ac:spMkLst>
        </pc:spChg>
      </pc:sldChg>
      <pc:sldChg chg="modSp new del mod">
        <pc:chgData name="Emil Berglund" userId="3b274f0dbc59c8fd" providerId="LiveId" clId="{4ADEDCA3-8859-443D-B49E-8C5D48ECA11B}" dt="2023-12-13T12:45:42.747" v="640" actId="2696"/>
        <pc:sldMkLst>
          <pc:docMk/>
          <pc:sldMk cId="3370781647" sldId="263"/>
        </pc:sldMkLst>
        <pc:spChg chg="mod">
          <ac:chgData name="Emil Berglund" userId="3b274f0dbc59c8fd" providerId="LiveId" clId="{4ADEDCA3-8859-443D-B49E-8C5D48ECA11B}" dt="2023-12-13T12:44:30.189" v="490" actId="20577"/>
          <ac:spMkLst>
            <pc:docMk/>
            <pc:sldMk cId="3370781647" sldId="263"/>
            <ac:spMk id="2" creationId="{60FB4012-2F3A-36CD-AE87-02762477DFE3}"/>
          </ac:spMkLst>
        </pc:spChg>
      </pc:sldChg>
      <pc:sldChg chg="modSp new mod modNotesTx">
        <pc:chgData name="Emil Berglund" userId="3b274f0dbc59c8fd" providerId="LiveId" clId="{4ADEDCA3-8859-443D-B49E-8C5D48ECA11B}" dt="2023-12-18T19:38:46.553" v="6169" actId="20577"/>
        <pc:sldMkLst>
          <pc:docMk/>
          <pc:sldMk cId="1142871352" sldId="264"/>
        </pc:sldMkLst>
        <pc:spChg chg="mod">
          <ac:chgData name="Emil Berglund" userId="3b274f0dbc59c8fd" providerId="LiveId" clId="{4ADEDCA3-8859-443D-B49E-8C5D48ECA11B}" dt="2023-12-18T19:38:46.553" v="6169" actId="20577"/>
          <ac:spMkLst>
            <pc:docMk/>
            <pc:sldMk cId="1142871352" sldId="264"/>
            <ac:spMk id="2" creationId="{41D72A95-6E7E-A376-3288-3B29B069BC86}"/>
          </ac:spMkLst>
        </pc:spChg>
        <pc:spChg chg="mod">
          <ac:chgData name="Emil Berglund" userId="3b274f0dbc59c8fd" providerId="LiveId" clId="{4ADEDCA3-8859-443D-B49E-8C5D48ECA11B}" dt="2023-12-14T21:43:04.881" v="5432" actId="20577"/>
          <ac:spMkLst>
            <pc:docMk/>
            <pc:sldMk cId="1142871352" sldId="264"/>
            <ac:spMk id="3" creationId="{EF74BA82-ECE4-B9F4-9687-91BF9F30E541}"/>
          </ac:spMkLst>
        </pc:spChg>
      </pc:sldChg>
      <pc:sldChg chg="modSp new mod modNotesTx">
        <pc:chgData name="Emil Berglund" userId="3b274f0dbc59c8fd" providerId="LiveId" clId="{4ADEDCA3-8859-443D-B49E-8C5D48ECA11B}" dt="2023-12-18T22:40:06.257" v="6279" actId="20577"/>
        <pc:sldMkLst>
          <pc:docMk/>
          <pc:sldMk cId="1225355141" sldId="265"/>
        </pc:sldMkLst>
        <pc:spChg chg="mod">
          <ac:chgData name="Emil Berglund" userId="3b274f0dbc59c8fd" providerId="LiveId" clId="{4ADEDCA3-8859-443D-B49E-8C5D48ECA11B}" dt="2023-12-18T22:40:06.257" v="6279" actId="20577"/>
          <ac:spMkLst>
            <pc:docMk/>
            <pc:sldMk cId="1225355141" sldId="265"/>
            <ac:spMk id="2" creationId="{A42BDC0B-B88B-CE83-B5A7-269B9199A77D}"/>
          </ac:spMkLst>
        </pc:spChg>
        <pc:spChg chg="mod">
          <ac:chgData name="Emil Berglund" userId="3b274f0dbc59c8fd" providerId="LiveId" clId="{4ADEDCA3-8859-443D-B49E-8C5D48ECA11B}" dt="2023-12-15T11:30:12.579" v="6022" actId="20577"/>
          <ac:spMkLst>
            <pc:docMk/>
            <pc:sldMk cId="1225355141" sldId="265"/>
            <ac:spMk id="3" creationId="{D80CFE88-A909-CBC7-9753-B963293CB13E}"/>
          </ac:spMkLst>
        </pc:spChg>
      </pc:sldChg>
      <pc:sldChg chg="modSp new mod">
        <pc:chgData name="Emil Berglund" userId="3b274f0dbc59c8fd" providerId="LiveId" clId="{4ADEDCA3-8859-443D-B49E-8C5D48ECA11B}" dt="2023-12-18T22:36:09.152" v="6271" actId="20577"/>
        <pc:sldMkLst>
          <pc:docMk/>
          <pc:sldMk cId="432802776" sldId="267"/>
        </pc:sldMkLst>
        <pc:spChg chg="mod">
          <ac:chgData name="Emil Berglund" userId="3b274f0dbc59c8fd" providerId="LiveId" clId="{4ADEDCA3-8859-443D-B49E-8C5D48ECA11B}" dt="2023-12-18T20:47:45.551" v="6178" actId="20577"/>
          <ac:spMkLst>
            <pc:docMk/>
            <pc:sldMk cId="432802776" sldId="267"/>
            <ac:spMk id="2" creationId="{01AE7795-BEE5-973A-CDFC-B37CB76B8CC8}"/>
          </ac:spMkLst>
        </pc:spChg>
        <pc:spChg chg="mod">
          <ac:chgData name="Emil Berglund" userId="3b274f0dbc59c8fd" providerId="LiveId" clId="{4ADEDCA3-8859-443D-B49E-8C5D48ECA11B}" dt="2023-12-18T22:36:09.152" v="6271" actId="20577"/>
          <ac:spMkLst>
            <pc:docMk/>
            <pc:sldMk cId="432802776" sldId="267"/>
            <ac:spMk id="3" creationId="{EA0F177D-D9A1-040A-2B1C-4AFE14212287}"/>
          </ac:spMkLst>
        </pc:spChg>
      </pc:sldChg>
    </pc:docChg>
  </pc:docChgLst>
  <pc:docChgLst>
    <pc:chgData name="Andreas Baumann Olaussen" userId="21f0f9ab59d91b53" providerId="Windows Live" clId="Web-{54711480-549A-44D8-9439-05AE7D68660F}"/>
    <pc:docChg chg="modSld">
      <pc:chgData name="Andreas Baumann Olaussen" userId="21f0f9ab59d91b53" providerId="Windows Live" clId="Web-{54711480-549A-44D8-9439-05AE7D68660F}" dt="2023-12-20T00:05:35.487" v="2"/>
      <pc:docMkLst>
        <pc:docMk/>
      </pc:docMkLst>
      <pc:sldChg chg="addSp modSp mod setBg">
        <pc:chgData name="Andreas Baumann Olaussen" userId="21f0f9ab59d91b53" providerId="Windows Live" clId="Web-{54711480-549A-44D8-9439-05AE7D68660F}" dt="2023-12-20T00:05:35.487" v="2"/>
        <pc:sldMkLst>
          <pc:docMk/>
          <pc:sldMk cId="1225355141" sldId="265"/>
        </pc:sldMkLst>
        <pc:spChg chg="mod">
          <ac:chgData name="Andreas Baumann Olaussen" userId="21f0f9ab59d91b53" providerId="Windows Live" clId="Web-{54711480-549A-44D8-9439-05AE7D68660F}" dt="2023-12-20T00:05:35.487" v="2"/>
          <ac:spMkLst>
            <pc:docMk/>
            <pc:sldMk cId="1225355141" sldId="265"/>
            <ac:spMk id="2" creationId="{A42BDC0B-B88B-CE83-B5A7-269B9199A77D}"/>
          </ac:spMkLst>
        </pc:spChg>
        <pc:spChg chg="mod">
          <ac:chgData name="Andreas Baumann Olaussen" userId="21f0f9ab59d91b53" providerId="Windows Live" clId="Web-{54711480-549A-44D8-9439-05AE7D68660F}" dt="2023-12-20T00:05:35.487" v="2"/>
          <ac:spMkLst>
            <pc:docMk/>
            <pc:sldMk cId="1225355141" sldId="265"/>
            <ac:spMk id="3" creationId="{D80CFE88-A909-CBC7-9753-B963293CB13E}"/>
          </ac:spMkLst>
        </pc:spChg>
        <pc:spChg chg="add">
          <ac:chgData name="Andreas Baumann Olaussen" userId="21f0f9ab59d91b53" providerId="Windows Live" clId="Web-{54711480-549A-44D8-9439-05AE7D68660F}" dt="2023-12-20T00:05:35.487" v="2"/>
          <ac:spMkLst>
            <pc:docMk/>
            <pc:sldMk cId="1225355141" sldId="265"/>
            <ac:spMk id="9" creationId="{F64BBAA4-C62B-4146-B49F-FE4CC4655EE0}"/>
          </ac:spMkLst>
        </pc:spChg>
        <pc:spChg chg="add">
          <ac:chgData name="Andreas Baumann Olaussen" userId="21f0f9ab59d91b53" providerId="Windows Live" clId="Web-{54711480-549A-44D8-9439-05AE7D68660F}" dt="2023-12-20T00:05:35.487" v="2"/>
          <ac:spMkLst>
            <pc:docMk/>
            <pc:sldMk cId="1225355141" sldId="265"/>
            <ac:spMk id="13" creationId="{6BF36B24-6632-4516-9692-731462896C1F}"/>
          </ac:spMkLst>
        </pc:spChg>
        <pc:picChg chg="add mod">
          <ac:chgData name="Andreas Baumann Olaussen" userId="21f0f9ab59d91b53" providerId="Windows Live" clId="Web-{54711480-549A-44D8-9439-05AE7D68660F}" dt="2023-12-20T00:05:35.487" v="2"/>
          <ac:picMkLst>
            <pc:docMk/>
            <pc:sldMk cId="1225355141" sldId="265"/>
            <ac:picMk id="4" creationId="{788E43DD-B760-A60D-BF39-AB663A2483D2}"/>
          </ac:picMkLst>
        </pc:picChg>
        <pc:cxnChg chg="add">
          <ac:chgData name="Andreas Baumann Olaussen" userId="21f0f9ab59d91b53" providerId="Windows Live" clId="Web-{54711480-549A-44D8-9439-05AE7D68660F}" dt="2023-12-20T00:05:35.487" v="2"/>
          <ac:cxnSpMkLst>
            <pc:docMk/>
            <pc:sldMk cId="1225355141" sldId="265"/>
            <ac:cxnSpMk id="11" creationId="{EEB57AA8-F021-480C-A9E2-F89913313611}"/>
          </ac:cxnSpMkLst>
        </pc:cxnChg>
      </pc:sldChg>
    </pc:docChg>
  </pc:docChgLst>
  <pc:docChgLst>
    <pc:chgData name="Andreas Baumann Olaussen" userId="21f0f9ab59d91b53" providerId="Windows Live" clId="Web-{9F270BD6-0ACB-45E6-930E-C38FABC0CB41}"/>
    <pc:docChg chg="modSld">
      <pc:chgData name="Andreas Baumann Olaussen" userId="21f0f9ab59d91b53" providerId="Windows Live" clId="Web-{9F270BD6-0ACB-45E6-930E-C38FABC0CB41}" dt="2023-12-19T21:37:28.210" v="0" actId="20577"/>
      <pc:docMkLst>
        <pc:docMk/>
      </pc:docMkLst>
      <pc:sldChg chg="modSp">
        <pc:chgData name="Andreas Baumann Olaussen" userId="21f0f9ab59d91b53" providerId="Windows Live" clId="Web-{9F270BD6-0ACB-45E6-930E-C38FABC0CB41}" dt="2023-12-19T21:37:28.210" v="0" actId="20577"/>
        <pc:sldMkLst>
          <pc:docMk/>
          <pc:sldMk cId="1225355141" sldId="265"/>
        </pc:sldMkLst>
        <pc:spChg chg="mod">
          <ac:chgData name="Andreas Baumann Olaussen" userId="21f0f9ab59d91b53" providerId="Windows Live" clId="Web-{9F270BD6-0ACB-45E6-930E-C38FABC0CB41}" dt="2023-12-19T21:37:28.210" v="0" actId="20577"/>
          <ac:spMkLst>
            <pc:docMk/>
            <pc:sldMk cId="1225355141" sldId="265"/>
            <ac:spMk id="3" creationId="{D80CFE88-A909-CBC7-9753-B963293CB13E}"/>
          </ac:spMkLst>
        </pc:spChg>
      </pc:sldChg>
    </pc:docChg>
  </pc:docChgLst>
  <pc:docChgLst>
    <pc:chgData name="Gjestebruker" providerId="Windows Live" clId="Web-{FE472891-B0D5-4B13-BE97-839BD13EC260}"/>
    <pc:docChg chg="modSld">
      <pc:chgData name="Gjestebruker" userId="" providerId="Windows Live" clId="Web-{FE472891-B0D5-4B13-BE97-839BD13EC260}" dt="2023-12-18T11:41:18.574" v="28" actId="20577"/>
      <pc:docMkLst>
        <pc:docMk/>
      </pc:docMkLst>
      <pc:sldChg chg="modSp">
        <pc:chgData name="Gjestebruker" userId="" providerId="Windows Live" clId="Web-{FE472891-B0D5-4B13-BE97-839BD13EC260}" dt="2023-12-18T11:41:18.574" v="28" actId="20577"/>
        <pc:sldMkLst>
          <pc:docMk/>
          <pc:sldMk cId="1142871352" sldId="264"/>
        </pc:sldMkLst>
        <pc:spChg chg="mod">
          <ac:chgData name="Gjestebruker" userId="" providerId="Windows Live" clId="Web-{FE472891-B0D5-4B13-BE97-839BD13EC260}" dt="2023-12-18T11:41:18.574" v="28" actId="20577"/>
          <ac:spMkLst>
            <pc:docMk/>
            <pc:sldMk cId="1142871352" sldId="264"/>
            <ac:spMk id="3" creationId="{EF74BA82-ECE4-B9F4-9687-91BF9F30E541}"/>
          </ac:spMkLst>
        </pc:spChg>
      </pc:sldChg>
    </pc:docChg>
  </pc:docChgLst>
  <pc:docChgLst>
    <pc:chgData name="Gjestebruker" providerId="Windows Live" clId="Web-{BFAC844C-D9FC-4643-9088-CA359DF1E6A3}"/>
    <pc:docChg chg="modSld">
      <pc:chgData name="Gjestebruker" userId="" providerId="Windows Live" clId="Web-{BFAC844C-D9FC-4643-9088-CA359DF1E6A3}" dt="2023-12-17T17:37:26.945" v="118" actId="20577"/>
      <pc:docMkLst>
        <pc:docMk/>
      </pc:docMkLst>
      <pc:sldChg chg="modSp">
        <pc:chgData name="Gjestebruker" userId="" providerId="Windows Live" clId="Web-{BFAC844C-D9FC-4643-9088-CA359DF1E6A3}" dt="2023-12-17T17:32:08.463" v="95" actId="20577"/>
        <pc:sldMkLst>
          <pc:docMk/>
          <pc:sldMk cId="1097251158" sldId="261"/>
        </pc:sldMkLst>
        <pc:spChg chg="mod">
          <ac:chgData name="Gjestebruker" userId="" providerId="Windows Live" clId="Web-{BFAC844C-D9FC-4643-9088-CA359DF1E6A3}" dt="2023-12-17T17:32:08.463" v="95" actId="20577"/>
          <ac:spMkLst>
            <pc:docMk/>
            <pc:sldMk cId="1097251158" sldId="261"/>
            <ac:spMk id="3" creationId="{C7876148-C87D-3667-CD43-B3FC5DF5484A}"/>
          </ac:spMkLst>
        </pc:spChg>
      </pc:sldChg>
      <pc:sldChg chg="addSp delSp modSp mod setBg">
        <pc:chgData name="Gjestebruker" userId="" providerId="Windows Live" clId="Web-{BFAC844C-D9FC-4643-9088-CA359DF1E6A3}" dt="2023-12-17T17:37:26.945" v="118" actId="20577"/>
        <pc:sldMkLst>
          <pc:docMk/>
          <pc:sldMk cId="1497097558" sldId="262"/>
        </pc:sldMkLst>
        <pc:spChg chg="mod">
          <ac:chgData name="Gjestebruker" userId="" providerId="Windows Live" clId="Web-{BFAC844C-D9FC-4643-9088-CA359DF1E6A3}" dt="2023-12-17T17:33:46.701" v="100"/>
          <ac:spMkLst>
            <pc:docMk/>
            <pc:sldMk cId="1497097558" sldId="262"/>
            <ac:spMk id="2" creationId="{B8191333-8669-2EC3-3FFD-A1271D056C0F}"/>
          </ac:spMkLst>
        </pc:spChg>
        <pc:spChg chg="mod ord">
          <ac:chgData name="Gjestebruker" userId="" providerId="Windows Live" clId="Web-{BFAC844C-D9FC-4643-9088-CA359DF1E6A3}" dt="2023-12-17T17:37:26.945" v="118" actId="20577"/>
          <ac:spMkLst>
            <pc:docMk/>
            <pc:sldMk cId="1497097558" sldId="262"/>
            <ac:spMk id="3" creationId="{611881FE-2548-4A9F-0A64-AF783ADF2E0B}"/>
          </ac:spMkLst>
        </pc:spChg>
        <pc:spChg chg="add del">
          <ac:chgData name="Gjestebruker" userId="" providerId="Windows Live" clId="Web-{BFAC844C-D9FC-4643-9088-CA359DF1E6A3}" dt="2023-12-17T17:33:46.701" v="99"/>
          <ac:spMkLst>
            <pc:docMk/>
            <pc:sldMk cId="1497097558" sldId="262"/>
            <ac:spMk id="9" creationId="{F64BBAA4-C62B-4146-B49F-FE4CC4655EE0}"/>
          </ac:spMkLst>
        </pc:spChg>
        <pc:spChg chg="add del">
          <ac:chgData name="Gjestebruker" userId="" providerId="Windows Live" clId="Web-{BFAC844C-D9FC-4643-9088-CA359DF1E6A3}" dt="2023-12-17T17:33:46.701" v="99"/>
          <ac:spMkLst>
            <pc:docMk/>
            <pc:sldMk cId="1497097558" sldId="262"/>
            <ac:spMk id="13" creationId="{6BF36B24-6632-4516-9692-731462896C1F}"/>
          </ac:spMkLst>
        </pc:spChg>
        <pc:spChg chg="add">
          <ac:chgData name="Gjestebruker" userId="" providerId="Windows Live" clId="Web-{BFAC844C-D9FC-4643-9088-CA359DF1E6A3}" dt="2023-12-17T17:33:46.701" v="100"/>
          <ac:spMkLst>
            <pc:docMk/>
            <pc:sldMk cId="1497097558" sldId="262"/>
            <ac:spMk id="15" creationId="{08CB54FC-0B2A-4107-9A70-958B90B76585}"/>
          </ac:spMkLst>
        </pc:spChg>
        <pc:spChg chg="add">
          <ac:chgData name="Gjestebruker" userId="" providerId="Windows Live" clId="Web-{BFAC844C-D9FC-4643-9088-CA359DF1E6A3}" dt="2023-12-17T17:33:46.701" v="100"/>
          <ac:spMkLst>
            <pc:docMk/>
            <pc:sldMk cId="1497097558" sldId="262"/>
            <ac:spMk id="17" creationId="{9AA76026-5689-4584-8D93-D71D739E61B5}"/>
          </ac:spMkLst>
        </pc:spChg>
        <pc:picChg chg="add mod">
          <ac:chgData name="Gjestebruker" userId="" providerId="Windows Live" clId="Web-{BFAC844C-D9FC-4643-9088-CA359DF1E6A3}" dt="2023-12-17T17:35:20.096" v="108"/>
          <ac:picMkLst>
            <pc:docMk/>
            <pc:sldMk cId="1497097558" sldId="262"/>
            <ac:picMk id="4" creationId="{2CF130B8-C0EA-C090-5297-47339C901356}"/>
          </ac:picMkLst>
        </pc:picChg>
        <pc:cxnChg chg="add del">
          <ac:chgData name="Gjestebruker" userId="" providerId="Windows Live" clId="Web-{BFAC844C-D9FC-4643-9088-CA359DF1E6A3}" dt="2023-12-17T17:33:46.701" v="99"/>
          <ac:cxnSpMkLst>
            <pc:docMk/>
            <pc:sldMk cId="1497097558" sldId="262"/>
            <ac:cxnSpMk id="11" creationId="{EEB57AA8-F021-480C-A9E2-F89913313611}"/>
          </ac:cxnSpMkLst>
        </pc:cxnChg>
        <pc:cxnChg chg="add">
          <ac:chgData name="Gjestebruker" userId="" providerId="Windows Live" clId="Web-{BFAC844C-D9FC-4643-9088-CA359DF1E6A3}" dt="2023-12-17T17:33:46.701" v="100"/>
          <ac:cxnSpMkLst>
            <pc:docMk/>
            <pc:sldMk cId="1497097558" sldId="262"/>
            <ac:cxnSpMk id="16" creationId="{7855A9B5-1710-4B19-B0F1-CDFDD4ED5B7E}"/>
          </ac:cxnSpMkLst>
        </pc:cxnChg>
      </pc:sldChg>
    </pc:docChg>
  </pc:docChgLst>
  <pc:docChgLst>
    <pc:chgData name="Andreas Baumann Olaussen" userId="21f0f9ab59d91b53" providerId="Windows Live" clId="Web-{1E7A0A17-41F9-4EC8-BB7C-B428D1BBBDD0}"/>
    <pc:docChg chg="modSld">
      <pc:chgData name="Andreas Baumann Olaussen" userId="21f0f9ab59d91b53" providerId="Windows Live" clId="Web-{1E7A0A17-41F9-4EC8-BB7C-B428D1BBBDD0}" dt="2023-12-20T00:00:51.577" v="20" actId="20577"/>
      <pc:docMkLst>
        <pc:docMk/>
      </pc:docMkLst>
      <pc:sldChg chg="modSp">
        <pc:chgData name="Andreas Baumann Olaussen" userId="21f0f9ab59d91b53" providerId="Windows Live" clId="Web-{1E7A0A17-41F9-4EC8-BB7C-B428D1BBBDD0}" dt="2023-12-20T00:00:51.577" v="20" actId="20577"/>
        <pc:sldMkLst>
          <pc:docMk/>
          <pc:sldMk cId="432802776" sldId="267"/>
        </pc:sldMkLst>
        <pc:spChg chg="mod">
          <ac:chgData name="Andreas Baumann Olaussen" userId="21f0f9ab59d91b53" providerId="Windows Live" clId="Web-{1E7A0A17-41F9-4EC8-BB7C-B428D1BBBDD0}" dt="2023-12-20T00:00:51.577" v="20" actId="20577"/>
          <ac:spMkLst>
            <pc:docMk/>
            <pc:sldMk cId="432802776" sldId="267"/>
            <ac:spMk id="3" creationId="{EA0F177D-D9A1-040A-2B1C-4AFE14212287}"/>
          </ac:spMkLst>
        </pc:spChg>
      </pc:sldChg>
    </pc:docChg>
  </pc:docChgLst>
  <pc:docChgLst>
    <pc:chgData name="Andreas Baumann Olaussen" userId="21f0f9ab59d91b53" providerId="Windows Live" clId="Web-{9DC31DD0-8AE6-4102-B6DD-84E2D25467C3}"/>
    <pc:docChg chg="modSld">
      <pc:chgData name="Andreas Baumann Olaussen" userId="21f0f9ab59d91b53" providerId="Windows Live" clId="Web-{9DC31DD0-8AE6-4102-B6DD-84E2D25467C3}" dt="2023-12-19T11:19:50.589" v="60" actId="20577"/>
      <pc:docMkLst>
        <pc:docMk/>
      </pc:docMkLst>
      <pc:sldChg chg="modSp">
        <pc:chgData name="Andreas Baumann Olaussen" userId="21f0f9ab59d91b53" providerId="Windows Live" clId="Web-{9DC31DD0-8AE6-4102-B6DD-84E2D25467C3}" dt="2023-12-19T11:19:50.589" v="60" actId="20577"/>
        <pc:sldMkLst>
          <pc:docMk/>
          <pc:sldMk cId="1225355141" sldId="265"/>
        </pc:sldMkLst>
        <pc:spChg chg="mod">
          <ac:chgData name="Andreas Baumann Olaussen" userId="21f0f9ab59d91b53" providerId="Windows Live" clId="Web-{9DC31DD0-8AE6-4102-B6DD-84E2D25467C3}" dt="2023-12-19T11:19:50.589" v="60" actId="20577"/>
          <ac:spMkLst>
            <pc:docMk/>
            <pc:sldMk cId="1225355141" sldId="265"/>
            <ac:spMk id="3" creationId="{D80CFE88-A909-CBC7-9753-B963293CB13E}"/>
          </ac:spMkLst>
        </pc:spChg>
      </pc:sldChg>
    </pc:docChg>
  </pc:docChgLst>
  <pc:docChgLst>
    <pc:chgData name="Andreas Baumann Olaussen" userId="21f0f9ab59d91b53" providerId="Windows Live" clId="Web-{4152C05C-1077-4FA8-918F-839856035AB2}"/>
    <pc:docChg chg="addSld delSld modSld">
      <pc:chgData name="Andreas Baumann Olaussen" userId="21f0f9ab59d91b53" providerId="Windows Live" clId="Web-{4152C05C-1077-4FA8-918F-839856035AB2}" dt="2023-12-18T12:54:13.958" v="31"/>
      <pc:docMkLst>
        <pc:docMk/>
      </pc:docMkLst>
      <pc:sldChg chg="modNotes">
        <pc:chgData name="Andreas Baumann Olaussen" userId="21f0f9ab59d91b53" providerId="Windows Live" clId="Web-{4152C05C-1077-4FA8-918F-839856035AB2}" dt="2023-12-18T11:55:41.195" v="5"/>
        <pc:sldMkLst>
          <pc:docMk/>
          <pc:sldMk cId="1655124704" sldId="260"/>
        </pc:sldMkLst>
      </pc:sldChg>
      <pc:sldChg chg="modNotes">
        <pc:chgData name="Andreas Baumann Olaussen" userId="21f0f9ab59d91b53" providerId="Windows Live" clId="Web-{4152C05C-1077-4FA8-918F-839856035AB2}" dt="2023-12-18T11:54:56.740" v="3"/>
        <pc:sldMkLst>
          <pc:docMk/>
          <pc:sldMk cId="1097251158" sldId="261"/>
        </pc:sldMkLst>
      </pc:sldChg>
      <pc:sldChg chg="addSp delSp modSp mod setBg">
        <pc:chgData name="Andreas Baumann Olaussen" userId="21f0f9ab59d91b53" providerId="Windows Live" clId="Web-{4152C05C-1077-4FA8-918F-839856035AB2}" dt="2023-12-18T12:54:13.958" v="31"/>
        <pc:sldMkLst>
          <pc:docMk/>
          <pc:sldMk cId="1142871352" sldId="264"/>
        </pc:sldMkLst>
        <pc:spChg chg="mod">
          <ac:chgData name="Andreas Baumann Olaussen" userId="21f0f9ab59d91b53" providerId="Windows Live" clId="Web-{4152C05C-1077-4FA8-918F-839856035AB2}" dt="2023-12-18T12:54:13.958" v="31"/>
          <ac:spMkLst>
            <pc:docMk/>
            <pc:sldMk cId="1142871352" sldId="264"/>
            <ac:spMk id="2" creationId="{41D72A95-6E7E-A376-3288-3B29B069BC86}"/>
          </ac:spMkLst>
        </pc:spChg>
        <pc:spChg chg="mod ord">
          <ac:chgData name="Andreas Baumann Olaussen" userId="21f0f9ab59d91b53" providerId="Windows Live" clId="Web-{4152C05C-1077-4FA8-918F-839856035AB2}" dt="2023-12-18T12:54:13.958" v="31"/>
          <ac:spMkLst>
            <pc:docMk/>
            <pc:sldMk cId="1142871352" sldId="264"/>
            <ac:spMk id="3" creationId="{EF74BA82-ECE4-B9F4-9687-91BF9F30E541}"/>
          </ac:spMkLst>
        </pc:spChg>
        <pc:spChg chg="add del">
          <ac:chgData name="Andreas Baumann Olaussen" userId="21f0f9ab59d91b53" providerId="Windows Live" clId="Web-{4152C05C-1077-4FA8-918F-839856035AB2}" dt="2023-12-18T12:53:42.317" v="25"/>
          <ac:spMkLst>
            <pc:docMk/>
            <pc:sldMk cId="1142871352" sldId="264"/>
            <ac:spMk id="9" creationId="{873ECEC8-0F24-45B8-950F-35FC94BCEAC8}"/>
          </ac:spMkLst>
        </pc:spChg>
        <pc:spChg chg="add">
          <ac:chgData name="Andreas Baumann Olaussen" userId="21f0f9ab59d91b53" providerId="Windows Live" clId="Web-{4152C05C-1077-4FA8-918F-839856035AB2}" dt="2023-12-18T12:54:13.958" v="31"/>
          <ac:spMkLst>
            <pc:docMk/>
            <pc:sldMk cId="1142871352" sldId="264"/>
            <ac:spMk id="10" creationId="{08CB54FC-0B2A-4107-9A70-958B90B76585}"/>
          </ac:spMkLst>
        </pc:spChg>
        <pc:spChg chg="add del">
          <ac:chgData name="Andreas Baumann Olaussen" userId="21f0f9ab59d91b53" providerId="Windows Live" clId="Web-{4152C05C-1077-4FA8-918F-839856035AB2}" dt="2023-12-18T12:53:42.317" v="25"/>
          <ac:spMkLst>
            <pc:docMk/>
            <pc:sldMk cId="1142871352" sldId="264"/>
            <ac:spMk id="13" creationId="{8B53612E-ADB2-4457-9688-89506397AF28}"/>
          </ac:spMkLst>
        </pc:spChg>
        <pc:spChg chg="add">
          <ac:chgData name="Andreas Baumann Olaussen" userId="21f0f9ab59d91b53" providerId="Windows Live" clId="Web-{4152C05C-1077-4FA8-918F-839856035AB2}" dt="2023-12-18T12:54:13.958" v="31"/>
          <ac:spMkLst>
            <pc:docMk/>
            <pc:sldMk cId="1142871352" sldId="264"/>
            <ac:spMk id="14" creationId="{9AA76026-5689-4584-8D93-D71D739E61B5}"/>
          </ac:spMkLst>
        </pc:spChg>
        <pc:picChg chg="add del mod">
          <ac:chgData name="Andreas Baumann Olaussen" userId="21f0f9ab59d91b53" providerId="Windows Live" clId="Web-{4152C05C-1077-4FA8-918F-839856035AB2}" dt="2023-12-18T12:53:50.458" v="29"/>
          <ac:picMkLst>
            <pc:docMk/>
            <pc:sldMk cId="1142871352" sldId="264"/>
            <ac:picMk id="4" creationId="{CD947BF4-C8D7-31F5-1A4F-E2D1E69AD388}"/>
          </ac:picMkLst>
        </pc:picChg>
        <pc:picChg chg="add mod">
          <ac:chgData name="Andreas Baumann Olaussen" userId="21f0f9ab59d91b53" providerId="Windows Live" clId="Web-{4152C05C-1077-4FA8-918F-839856035AB2}" dt="2023-12-18T12:54:13.958" v="31"/>
          <ac:picMkLst>
            <pc:docMk/>
            <pc:sldMk cId="1142871352" sldId="264"/>
            <ac:picMk id="5" creationId="{095F1822-268C-8CE7-87CD-0F9BF54D9E2F}"/>
          </ac:picMkLst>
        </pc:picChg>
        <pc:cxnChg chg="add del">
          <ac:chgData name="Andreas Baumann Olaussen" userId="21f0f9ab59d91b53" providerId="Windows Live" clId="Web-{4152C05C-1077-4FA8-918F-839856035AB2}" dt="2023-12-18T12:53:42.317" v="25"/>
          <ac:cxnSpMkLst>
            <pc:docMk/>
            <pc:sldMk cId="1142871352" sldId="264"/>
            <ac:cxnSpMk id="11" creationId="{89EB8C68-FF1B-4849-867B-32D29B19F102}"/>
          </ac:cxnSpMkLst>
        </pc:cxnChg>
        <pc:cxnChg chg="add">
          <ac:chgData name="Andreas Baumann Olaussen" userId="21f0f9ab59d91b53" providerId="Windows Live" clId="Web-{4152C05C-1077-4FA8-918F-839856035AB2}" dt="2023-12-18T12:54:13.958" v="31"/>
          <ac:cxnSpMkLst>
            <pc:docMk/>
            <pc:sldMk cId="1142871352" sldId="264"/>
            <ac:cxnSpMk id="12" creationId="{7855A9B5-1710-4B19-B0F1-CDFDD4ED5B7E}"/>
          </ac:cxnSpMkLst>
        </pc:cxnChg>
      </pc:sldChg>
      <pc:sldChg chg="modNotes">
        <pc:chgData name="Andreas Baumann Olaussen" userId="21f0f9ab59d91b53" providerId="Windows Live" clId="Web-{4152C05C-1077-4FA8-918F-839856035AB2}" dt="2023-12-18T11:54:25.988" v="1"/>
        <pc:sldMkLst>
          <pc:docMk/>
          <pc:sldMk cId="4009016396" sldId="266"/>
        </pc:sldMkLst>
      </pc:sldChg>
      <pc:sldChg chg="new del">
        <pc:chgData name="Andreas Baumann Olaussen" userId="21f0f9ab59d91b53" providerId="Windows Live" clId="Web-{4152C05C-1077-4FA8-918F-839856035AB2}" dt="2023-12-18T12:51:41.173" v="7"/>
        <pc:sldMkLst>
          <pc:docMk/>
          <pc:sldMk cId="1655232257" sldId="267"/>
        </pc:sldMkLst>
      </pc:sldChg>
    </pc:docChg>
  </pc:docChgLst>
  <pc:docChgLst>
    <pc:chgData name="Andreas Baumann Olaussen" userId="21f0f9ab59d91b53" providerId="Windows Live" clId="Web-{36E253E7-2D85-481D-ADBA-789B8DF4BC5A}"/>
    <pc:docChg chg="modSld">
      <pc:chgData name="Andreas Baumann Olaussen" userId="21f0f9ab59d91b53" providerId="Windows Live" clId="Web-{36E253E7-2D85-481D-ADBA-789B8DF4BC5A}" dt="2023-12-19T21:51:52.355" v="5"/>
      <pc:docMkLst>
        <pc:docMk/>
      </pc:docMkLst>
      <pc:sldChg chg="modNotes">
        <pc:chgData name="Andreas Baumann Olaussen" userId="21f0f9ab59d91b53" providerId="Windows Live" clId="Web-{36E253E7-2D85-481D-ADBA-789B8DF4BC5A}" dt="2023-12-19T21:51:52.355" v="5"/>
        <pc:sldMkLst>
          <pc:docMk/>
          <pc:sldMk cId="1225355141" sldId="265"/>
        </pc:sldMkLst>
      </pc:sldChg>
    </pc:docChg>
  </pc:docChgLst>
  <pc:docChgLst>
    <pc:chgData name="Emil Berglund" userId="3b274f0dbc59c8fd" providerId="LiveId" clId="{707C3D02-AE42-FB48-B2BD-D8A7D0A4B8AF}"/>
    <pc:docChg chg="modSld">
      <pc:chgData name="Emil Berglund" userId="3b274f0dbc59c8fd" providerId="LiveId" clId="{707C3D02-AE42-FB48-B2BD-D8A7D0A4B8AF}" dt="2023-12-17T11:16:55.820" v="20" actId="20577"/>
      <pc:docMkLst>
        <pc:docMk/>
      </pc:docMkLst>
      <pc:sldChg chg="modSp">
        <pc:chgData name="Emil Berglund" userId="3b274f0dbc59c8fd" providerId="LiveId" clId="{707C3D02-AE42-FB48-B2BD-D8A7D0A4B8AF}" dt="2023-12-17T11:16:55.820" v="20" actId="20577"/>
        <pc:sldMkLst>
          <pc:docMk/>
          <pc:sldMk cId="3146525774" sldId="257"/>
        </pc:sldMkLst>
        <pc:spChg chg="mod">
          <ac:chgData name="Emil Berglund" userId="3b274f0dbc59c8fd" providerId="LiveId" clId="{707C3D02-AE42-FB48-B2BD-D8A7D0A4B8AF}" dt="2023-12-17T11:16:55.820" v="20" actId="20577"/>
          <ac:spMkLst>
            <pc:docMk/>
            <pc:sldMk cId="3146525774" sldId="257"/>
            <ac:spMk id="2" creationId="{A07BF4D5-62D0-19D1-A082-25826076A27B}"/>
          </ac:spMkLst>
        </pc:spChg>
      </pc:sldChg>
      <pc:sldChg chg="modSp">
        <pc:chgData name="Emil Berglund" userId="3b274f0dbc59c8fd" providerId="LiveId" clId="{707C3D02-AE42-FB48-B2BD-D8A7D0A4B8AF}" dt="2023-12-17T11:16:39.937" v="10" actId="20577"/>
        <pc:sldMkLst>
          <pc:docMk/>
          <pc:sldMk cId="3245432921" sldId="258"/>
        </pc:sldMkLst>
        <pc:spChg chg="mod">
          <ac:chgData name="Emil Berglund" userId="3b274f0dbc59c8fd" providerId="LiveId" clId="{707C3D02-AE42-FB48-B2BD-D8A7D0A4B8AF}" dt="2023-12-17T11:16:39.937" v="10" actId="20577"/>
          <ac:spMkLst>
            <pc:docMk/>
            <pc:sldMk cId="3245432921" sldId="258"/>
            <ac:spMk id="2" creationId="{720605B2-103B-F874-5350-F3FEC1A44378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35389-E759-44FC-BEA2-8B1AAFC52E96}" type="datetimeFigureOut">
              <a:rPr lang="nb-NO" smtClean="0"/>
              <a:t>20.12.2023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54800C-24D7-4C19-BDBC-D4FD7BFF3E1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10661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/>
              <a:t>Tema og problemstilling var en del av </a:t>
            </a:r>
            <a:r>
              <a:rPr lang="nb-NO" err="1"/>
              <a:t>oblig</a:t>
            </a:r>
            <a:r>
              <a:rPr lang="nb-NO"/>
              <a:t> 1, altså den første obligatoriske oppgaven i vårt semester. Oppgaven var ett av tre valgfrie temaer. </a:t>
            </a:r>
          </a:p>
          <a:p>
            <a:r>
              <a:rPr lang="nb-NO"/>
              <a:t>Den første temaet man kunne velge var digitalt opplæringsverktøy for skoler</a:t>
            </a:r>
          </a:p>
          <a:p>
            <a:r>
              <a:rPr lang="nb-NO"/>
              <a:t>Det andre temaet var FNs </a:t>
            </a:r>
            <a:r>
              <a:rPr lang="nb-NO" err="1"/>
              <a:t>bærekraftsmål</a:t>
            </a:r>
            <a:endParaRPr lang="nb-NO"/>
          </a:p>
          <a:p>
            <a:r>
              <a:rPr lang="nb-NO"/>
              <a:t>Og det tredje temaet var et valgfritt tema.</a:t>
            </a:r>
          </a:p>
          <a:p>
            <a:endParaRPr lang="nb-NO"/>
          </a:p>
          <a:p>
            <a:r>
              <a:rPr lang="nb-NO"/>
              <a:t>Vi i gruppe 5 endte til slutt med å velge «tema 2» som var «FNs </a:t>
            </a:r>
            <a:r>
              <a:rPr lang="nb-NO" err="1"/>
              <a:t>bærekraftsmål</a:t>
            </a:r>
            <a:r>
              <a:rPr lang="nb-NO"/>
              <a:t>». Vi valgte også å snevre oss inn på </a:t>
            </a:r>
            <a:r>
              <a:rPr lang="nb-NO" err="1"/>
              <a:t>bærekaftsmål</a:t>
            </a:r>
            <a:r>
              <a:rPr lang="nb-NO"/>
              <a:t> nummer 2, som omhandlet utrydding av sult. Vårt mål med oppgaven var å undersøke problemområdet innenfor Østfold og forhåpentligvis lage en tjeneste eller løsning som kunne redusere matmangel. </a:t>
            </a:r>
          </a:p>
          <a:p>
            <a:r>
              <a:rPr lang="nb-NO"/>
              <a:t>Men før vi i det hele tatt kom hit var vi også innom flere andre alternativer.</a:t>
            </a:r>
          </a:p>
          <a:p>
            <a:endParaRPr lang="nb-NO"/>
          </a:p>
          <a:p>
            <a:r>
              <a:rPr lang="nb-NO"/>
              <a:t>Jeg personlig så for meg en app eller en løsning innenfor opplæringsverktøy for skoler hvor et eventuelt mål kunne være å effektivisere læring, ved å bruke forskning til å lære elever kunnskap på måter som har vist seg å være mest effektive.</a:t>
            </a:r>
          </a:p>
          <a:p>
            <a:r>
              <a:rPr lang="nb-NO"/>
              <a:t>Men som sagt, endte vi med å gå for tema 2 hvor vi videre gikk gjennom alle </a:t>
            </a:r>
            <a:r>
              <a:rPr lang="nb-NO" err="1"/>
              <a:t>bærekraftsmålene</a:t>
            </a:r>
            <a:r>
              <a:rPr lang="nb-NO"/>
              <a:t> og stemte for hvem vi burde velge. </a:t>
            </a:r>
          </a:p>
          <a:p>
            <a:endParaRPr lang="nb-NO"/>
          </a:p>
          <a:p>
            <a:r>
              <a:rPr lang="nb-NO"/>
              <a:t>Etter å ha valgt tema to og </a:t>
            </a:r>
            <a:r>
              <a:rPr lang="nb-NO" err="1"/>
              <a:t>bærekraftsmål</a:t>
            </a:r>
            <a:r>
              <a:rPr lang="nb-NO"/>
              <a:t> nummer 2, formet vi </a:t>
            </a:r>
            <a:r>
              <a:rPr lang="nb-NO" err="1"/>
              <a:t>probemstillingen</a:t>
            </a:r>
            <a:r>
              <a:rPr lang="nb-NO"/>
              <a:t> vår. I dag er det mange løsninger for redusering av matmangel, og vi hadde egentlig ikke planer om å finne opp en ny.</a:t>
            </a:r>
          </a:p>
          <a:p>
            <a:r>
              <a:rPr lang="nb-NO"/>
              <a:t>Vi ønsket derimot å samle disse løsningene på en eller annen måte. Etter litt diskutering endte vi med at en mobilapp er kanskje den letteste metoden å gjøre dette på.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4800C-24D7-4C19-BDBC-D4FD7BFF3E14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96090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Design-</a:t>
            </a:r>
            <a:r>
              <a:rPr lang="en-US" err="1"/>
              <a:t>tenking</a:t>
            </a:r>
            <a:r>
              <a:rPr lang="en-US"/>
              <a:t> er </a:t>
            </a:r>
            <a:r>
              <a:rPr lang="en-US" err="1"/>
              <a:t>en</a:t>
            </a:r>
            <a:r>
              <a:rPr lang="en-US"/>
              <a:t> prosess man bruker, gjerne i grupper for å forstå brukerne, utfordre antagelser, redefinere problemer og skape gjennomtenkte løsninger man kan gjøre om til prototyper som kan testes. Prosessen består av fem faser: empathize, define, ideate, protoype og test.</a:t>
            </a:r>
            <a:endParaRPr lang="nb-NO"/>
          </a:p>
          <a:p>
            <a:endParaRPr lang="en-US">
              <a:cs typeface="Calibri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4800C-24D7-4C19-BDBC-D4FD7BFF3E14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05261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</a:t>
            </a:r>
            <a:r>
              <a:rPr lang="en-US" err="1"/>
              <a:t>første</a:t>
            </a:r>
            <a:r>
              <a:rPr lang="en-US"/>
              <a:t> </a:t>
            </a:r>
            <a:r>
              <a:rPr lang="en-US" err="1"/>
              <a:t>fase</a:t>
            </a:r>
            <a:r>
              <a:rPr lang="en-US"/>
              <a:t>: «empathize», </a:t>
            </a:r>
            <a:r>
              <a:rPr lang="en-US" err="1"/>
              <a:t>skal</a:t>
            </a:r>
            <a:r>
              <a:rPr lang="en-US"/>
              <a:t> man </a:t>
            </a:r>
            <a:r>
              <a:rPr lang="en-US" err="1"/>
              <a:t>prøve</a:t>
            </a:r>
            <a:r>
              <a:rPr lang="en-US"/>
              <a:t> å </a:t>
            </a:r>
            <a:r>
              <a:rPr lang="en-US" err="1"/>
              <a:t>forstå</a:t>
            </a:r>
            <a:r>
              <a:rPr lang="en-US"/>
              <a:t> </a:t>
            </a:r>
            <a:r>
              <a:rPr lang="en-US" err="1"/>
              <a:t>problemet</a:t>
            </a:r>
            <a:r>
              <a:rPr lang="en-US"/>
              <a:t> man </a:t>
            </a:r>
            <a:r>
              <a:rPr lang="en-US" err="1"/>
              <a:t>ønsker</a:t>
            </a:r>
            <a:r>
              <a:rPr lang="en-US"/>
              <a:t> å </a:t>
            </a:r>
            <a:r>
              <a:rPr lang="en-US" err="1"/>
              <a:t>løse</a:t>
            </a:r>
            <a:r>
              <a:rPr lang="en-US"/>
              <a:t> </a:t>
            </a:r>
            <a:r>
              <a:rPr lang="en-US" err="1"/>
              <a:t>på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empatisk</a:t>
            </a:r>
            <a:r>
              <a:rPr lang="en-US"/>
              <a:t> </a:t>
            </a:r>
            <a:r>
              <a:rPr lang="en-US" err="1"/>
              <a:t>måte</a:t>
            </a:r>
            <a:r>
              <a:rPr lang="en-US"/>
              <a:t>, </a:t>
            </a:r>
            <a:r>
              <a:rPr lang="en-US" err="1"/>
              <a:t>ved</a:t>
            </a:r>
            <a:r>
              <a:rPr lang="en-US"/>
              <a:t> </a:t>
            </a:r>
            <a:r>
              <a:rPr lang="en-US" err="1"/>
              <a:t>hjelp</a:t>
            </a:r>
            <a:r>
              <a:rPr lang="en-US"/>
              <a:t> av </a:t>
            </a:r>
            <a:r>
              <a:rPr lang="en-US" err="1"/>
              <a:t>brukerundersøkelser</a:t>
            </a:r>
            <a:r>
              <a:rPr lang="en-US"/>
              <a:t>. </a:t>
            </a:r>
            <a:r>
              <a:rPr lang="en-US" err="1"/>
              <a:t>Når</a:t>
            </a:r>
            <a:r>
              <a:rPr lang="en-US"/>
              <a:t> man </a:t>
            </a:r>
            <a:r>
              <a:rPr lang="en-US" err="1"/>
              <a:t>bruker</a:t>
            </a:r>
            <a:r>
              <a:rPr lang="en-US"/>
              <a:t> </a:t>
            </a:r>
            <a:r>
              <a:rPr lang="en-US" err="1"/>
              <a:t>empati</a:t>
            </a:r>
            <a:r>
              <a:rPr lang="en-US"/>
              <a:t> er det </a:t>
            </a:r>
            <a:r>
              <a:rPr lang="en-US" err="1"/>
              <a:t>enklere</a:t>
            </a:r>
            <a:r>
              <a:rPr lang="en-US"/>
              <a:t> å </a:t>
            </a:r>
            <a:r>
              <a:rPr lang="en-US" err="1"/>
              <a:t>legge</a:t>
            </a:r>
            <a:r>
              <a:rPr lang="en-US"/>
              <a:t> </a:t>
            </a:r>
            <a:r>
              <a:rPr lang="en-US" err="1"/>
              <a:t>egne</a:t>
            </a:r>
            <a:r>
              <a:rPr lang="en-US"/>
              <a:t> </a:t>
            </a:r>
            <a:r>
              <a:rPr lang="en-US" err="1"/>
              <a:t>antagelser</a:t>
            </a:r>
            <a:r>
              <a:rPr lang="en-US"/>
              <a:t> </a:t>
            </a:r>
            <a:r>
              <a:rPr lang="en-US" err="1"/>
              <a:t>til</a:t>
            </a:r>
            <a:r>
              <a:rPr lang="en-US"/>
              <a:t> side </a:t>
            </a:r>
            <a:r>
              <a:rPr lang="en-US" err="1"/>
              <a:t>og</a:t>
            </a:r>
            <a:r>
              <a:rPr lang="en-US"/>
              <a:t> </a:t>
            </a:r>
            <a:r>
              <a:rPr lang="en-US" err="1"/>
              <a:t>fokusere</a:t>
            </a:r>
            <a:r>
              <a:rPr lang="en-US"/>
              <a:t> </a:t>
            </a:r>
            <a:r>
              <a:rPr lang="en-US" err="1"/>
              <a:t>på</a:t>
            </a:r>
            <a:r>
              <a:rPr lang="en-US"/>
              <a:t> </a:t>
            </a:r>
            <a:r>
              <a:rPr lang="en-US" err="1"/>
              <a:t>brukerne</a:t>
            </a:r>
            <a:r>
              <a:rPr lang="en-US"/>
              <a:t>.</a:t>
            </a:r>
            <a:endParaRPr lang="nb-NO"/>
          </a:p>
          <a:p>
            <a:r>
              <a:rPr lang="en-US"/>
              <a:t>Vi </a:t>
            </a:r>
            <a:r>
              <a:rPr lang="en-US" err="1"/>
              <a:t>valgte</a:t>
            </a:r>
            <a:r>
              <a:rPr lang="en-US"/>
              <a:t> å </a:t>
            </a:r>
            <a:r>
              <a:rPr lang="en-US" err="1"/>
              <a:t>utføre</a:t>
            </a:r>
            <a:r>
              <a:rPr lang="en-US"/>
              <a:t> et semi-</a:t>
            </a:r>
            <a:r>
              <a:rPr lang="en-US" err="1"/>
              <a:t>strukturert</a:t>
            </a:r>
            <a:r>
              <a:rPr lang="en-US"/>
              <a:t> </a:t>
            </a:r>
            <a:r>
              <a:rPr lang="en-US" err="1"/>
              <a:t>intervju</a:t>
            </a:r>
            <a:r>
              <a:rPr lang="en-US"/>
              <a:t> med </a:t>
            </a:r>
            <a:r>
              <a:rPr lang="en-US" err="1"/>
              <a:t>både</a:t>
            </a:r>
            <a:r>
              <a:rPr lang="en-US"/>
              <a:t> </a:t>
            </a:r>
            <a:r>
              <a:rPr lang="en-US" err="1"/>
              <a:t>lukkede</a:t>
            </a:r>
            <a:r>
              <a:rPr lang="en-US"/>
              <a:t> </a:t>
            </a:r>
            <a:r>
              <a:rPr lang="en-US" err="1"/>
              <a:t>og</a:t>
            </a:r>
            <a:r>
              <a:rPr lang="en-US"/>
              <a:t> </a:t>
            </a:r>
            <a:r>
              <a:rPr lang="en-US" err="1"/>
              <a:t>åpne</a:t>
            </a:r>
            <a:r>
              <a:rPr lang="en-US"/>
              <a:t> </a:t>
            </a:r>
            <a:r>
              <a:rPr lang="en-US" err="1"/>
              <a:t>spørsmål</a:t>
            </a:r>
            <a:r>
              <a:rPr lang="en-US"/>
              <a:t>. Vi </a:t>
            </a:r>
            <a:r>
              <a:rPr lang="en-US" err="1"/>
              <a:t>valgte</a:t>
            </a:r>
            <a:r>
              <a:rPr lang="en-US"/>
              <a:t> et semi-</a:t>
            </a:r>
            <a:r>
              <a:rPr lang="en-US" err="1"/>
              <a:t>strukturert</a:t>
            </a:r>
            <a:r>
              <a:rPr lang="en-US"/>
              <a:t> </a:t>
            </a:r>
            <a:r>
              <a:rPr lang="en-US" err="1"/>
              <a:t>intervju</a:t>
            </a:r>
            <a:r>
              <a:rPr lang="en-US"/>
              <a:t>, </a:t>
            </a:r>
            <a:r>
              <a:rPr lang="en-US" err="1"/>
              <a:t>slik</a:t>
            </a:r>
            <a:r>
              <a:rPr lang="en-US"/>
              <a:t> at vi </a:t>
            </a:r>
            <a:r>
              <a:rPr lang="en-US" err="1"/>
              <a:t>kunne</a:t>
            </a:r>
            <a:r>
              <a:rPr lang="en-US"/>
              <a:t> </a:t>
            </a:r>
            <a:r>
              <a:rPr lang="en-US" err="1"/>
              <a:t>få</a:t>
            </a:r>
            <a:r>
              <a:rPr lang="en-US"/>
              <a:t> </a:t>
            </a:r>
            <a:r>
              <a:rPr lang="en-US" err="1"/>
              <a:t>svar</a:t>
            </a:r>
            <a:r>
              <a:rPr lang="en-US"/>
              <a:t> </a:t>
            </a:r>
            <a:r>
              <a:rPr lang="en-US" err="1"/>
              <a:t>på</a:t>
            </a:r>
            <a:r>
              <a:rPr lang="en-US"/>
              <a:t> </a:t>
            </a:r>
            <a:r>
              <a:rPr lang="en-US" err="1"/>
              <a:t>spesifikke</a:t>
            </a:r>
            <a:r>
              <a:rPr lang="en-US"/>
              <a:t> </a:t>
            </a:r>
            <a:r>
              <a:rPr lang="en-US" err="1"/>
              <a:t>spørsmål</a:t>
            </a:r>
            <a:r>
              <a:rPr lang="en-US"/>
              <a:t> </a:t>
            </a:r>
            <a:r>
              <a:rPr lang="en-US" err="1"/>
              <a:t>som</a:t>
            </a:r>
            <a:r>
              <a:rPr lang="en-US"/>
              <a:t> vi </a:t>
            </a:r>
            <a:r>
              <a:rPr lang="en-US" err="1"/>
              <a:t>lurte</a:t>
            </a:r>
            <a:r>
              <a:rPr lang="en-US"/>
              <a:t> </a:t>
            </a:r>
            <a:r>
              <a:rPr lang="en-US" err="1"/>
              <a:t>på</a:t>
            </a:r>
            <a:r>
              <a:rPr lang="en-US"/>
              <a:t>. </a:t>
            </a:r>
            <a:r>
              <a:rPr lang="en-US" err="1"/>
              <a:t>Samtidig</a:t>
            </a:r>
            <a:r>
              <a:rPr lang="en-US"/>
              <a:t> </a:t>
            </a:r>
            <a:r>
              <a:rPr lang="en-US" err="1"/>
              <a:t>fikk</a:t>
            </a:r>
            <a:r>
              <a:rPr lang="en-US"/>
              <a:t> den </a:t>
            </a:r>
            <a:r>
              <a:rPr lang="en-US" err="1"/>
              <a:t>som</a:t>
            </a:r>
            <a:r>
              <a:rPr lang="en-US"/>
              <a:t> </a:t>
            </a:r>
            <a:r>
              <a:rPr lang="en-US" err="1"/>
              <a:t>ble</a:t>
            </a:r>
            <a:r>
              <a:rPr lang="en-US"/>
              <a:t> </a:t>
            </a:r>
            <a:r>
              <a:rPr lang="en-US" err="1"/>
              <a:t>intervjuet</a:t>
            </a:r>
            <a:r>
              <a:rPr lang="en-US"/>
              <a:t> </a:t>
            </a:r>
            <a:r>
              <a:rPr lang="en-US" err="1"/>
              <a:t>muligheten</a:t>
            </a:r>
            <a:r>
              <a:rPr lang="en-US"/>
              <a:t> </a:t>
            </a:r>
            <a:r>
              <a:rPr lang="en-US" err="1"/>
              <a:t>til</a:t>
            </a:r>
            <a:r>
              <a:rPr lang="en-US"/>
              <a:t> å </a:t>
            </a:r>
            <a:r>
              <a:rPr lang="en-US" err="1"/>
              <a:t>snakke</a:t>
            </a:r>
            <a:r>
              <a:rPr lang="en-US"/>
              <a:t> </a:t>
            </a:r>
            <a:r>
              <a:rPr lang="en-US" err="1"/>
              <a:t>fritt</a:t>
            </a:r>
            <a:r>
              <a:rPr lang="en-US"/>
              <a:t> om </a:t>
            </a:r>
            <a:r>
              <a:rPr lang="en-US" err="1"/>
              <a:t>temaet</a:t>
            </a:r>
            <a:r>
              <a:rPr lang="en-US"/>
              <a:t>. </a:t>
            </a:r>
            <a:endParaRPr lang="nb-NO"/>
          </a:p>
          <a:p>
            <a:r>
              <a:rPr lang="en-US"/>
              <a:t>Vi </a:t>
            </a:r>
            <a:r>
              <a:rPr lang="en-US" err="1"/>
              <a:t>ønsket</a:t>
            </a:r>
            <a:r>
              <a:rPr lang="en-US"/>
              <a:t> </a:t>
            </a:r>
            <a:r>
              <a:rPr lang="en-US" err="1"/>
              <a:t>hovedsakelig</a:t>
            </a:r>
            <a:r>
              <a:rPr lang="en-US"/>
              <a:t> at </a:t>
            </a:r>
            <a:r>
              <a:rPr lang="en-US" err="1"/>
              <a:t>personen</a:t>
            </a:r>
            <a:r>
              <a:rPr lang="en-US"/>
              <a:t> </a:t>
            </a:r>
            <a:r>
              <a:rPr lang="en-US" err="1"/>
              <a:t>som</a:t>
            </a:r>
            <a:r>
              <a:rPr lang="en-US"/>
              <a:t> </a:t>
            </a:r>
            <a:r>
              <a:rPr lang="en-US" err="1"/>
              <a:t>ble</a:t>
            </a:r>
            <a:r>
              <a:rPr lang="en-US"/>
              <a:t> </a:t>
            </a:r>
            <a:r>
              <a:rPr lang="en-US" err="1"/>
              <a:t>intervjuet</a:t>
            </a:r>
            <a:r>
              <a:rPr lang="en-US"/>
              <a:t> </a:t>
            </a:r>
            <a:r>
              <a:rPr lang="en-US" err="1"/>
              <a:t>skulle</a:t>
            </a:r>
            <a:r>
              <a:rPr lang="en-US"/>
              <a:t> </a:t>
            </a:r>
            <a:r>
              <a:rPr lang="en-US" err="1"/>
              <a:t>fortelle</a:t>
            </a:r>
            <a:r>
              <a:rPr lang="en-US"/>
              <a:t> </a:t>
            </a:r>
            <a:r>
              <a:rPr lang="en-US" err="1"/>
              <a:t>oss</a:t>
            </a:r>
            <a:r>
              <a:rPr lang="en-US"/>
              <a:t> om </a:t>
            </a:r>
            <a:r>
              <a:rPr lang="en-US" err="1"/>
              <a:t>problemområdet</a:t>
            </a:r>
            <a:r>
              <a:rPr lang="en-US"/>
              <a:t>, </a:t>
            </a:r>
            <a:r>
              <a:rPr lang="en-US" err="1"/>
              <a:t>og</a:t>
            </a:r>
            <a:r>
              <a:rPr lang="en-US"/>
              <a:t> </a:t>
            </a:r>
            <a:r>
              <a:rPr lang="en-US" err="1"/>
              <a:t>målgruppen</a:t>
            </a:r>
            <a:r>
              <a:rPr lang="en-US"/>
              <a:t> </a:t>
            </a:r>
            <a:r>
              <a:rPr lang="en-US" err="1"/>
              <a:t>som</a:t>
            </a:r>
            <a:r>
              <a:rPr lang="en-US"/>
              <a:t> </a:t>
            </a:r>
            <a:r>
              <a:rPr lang="en-US" err="1"/>
              <a:t>bruker</a:t>
            </a:r>
            <a:r>
              <a:rPr lang="en-US"/>
              <a:t> </a:t>
            </a:r>
            <a:r>
              <a:rPr lang="en-US" err="1"/>
              <a:t>tjenester</a:t>
            </a:r>
            <a:r>
              <a:rPr lang="en-US"/>
              <a:t> </a:t>
            </a:r>
            <a:r>
              <a:rPr lang="en-US" err="1"/>
              <a:t>som</a:t>
            </a:r>
            <a:r>
              <a:rPr lang="en-US"/>
              <a:t> </a:t>
            </a:r>
            <a:r>
              <a:rPr lang="en-US" err="1"/>
              <a:t>forskjellige</a:t>
            </a:r>
            <a:r>
              <a:rPr lang="en-US"/>
              <a:t> </a:t>
            </a:r>
            <a:r>
              <a:rPr lang="en-US" err="1"/>
              <a:t>hjelpeorganisasjoner</a:t>
            </a:r>
            <a:r>
              <a:rPr lang="en-US"/>
              <a:t> </a:t>
            </a:r>
            <a:r>
              <a:rPr lang="en-US" err="1"/>
              <a:t>tilbyr</a:t>
            </a:r>
            <a:r>
              <a:rPr lang="en-US"/>
              <a:t>.</a:t>
            </a:r>
            <a:endParaRPr lang="nb-NO"/>
          </a:p>
          <a:p>
            <a:endParaRPr lang="en-US">
              <a:cs typeface="Calibri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4800C-24D7-4C19-BDBC-D4FD7BFF3E14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08478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</a:t>
            </a:r>
            <a:r>
              <a:rPr lang="en-US" err="1"/>
              <a:t>denne</a:t>
            </a:r>
            <a:r>
              <a:rPr lang="en-US"/>
              <a:t> </a:t>
            </a:r>
            <a:r>
              <a:rPr lang="en-US" err="1"/>
              <a:t>fasen</a:t>
            </a:r>
            <a:r>
              <a:rPr lang="en-US"/>
              <a:t> skal man analysere dataene man samlet inn under den første fasen og komme frem til ulike utfordringer eller problemer. Lage en problemstilling. </a:t>
            </a:r>
            <a:endParaRPr lang="nb-NO"/>
          </a:p>
          <a:p>
            <a:r>
              <a:rPr lang="en-US" err="1"/>
              <a:t>Basert</a:t>
            </a:r>
            <a:r>
              <a:rPr lang="en-US"/>
              <a:t> </a:t>
            </a:r>
            <a:r>
              <a:rPr lang="en-US" err="1"/>
              <a:t>på</a:t>
            </a:r>
            <a:r>
              <a:rPr lang="en-US"/>
              <a:t> </a:t>
            </a:r>
            <a:r>
              <a:rPr lang="en-US" err="1"/>
              <a:t>dataene</a:t>
            </a:r>
            <a:r>
              <a:rPr lang="en-US"/>
              <a:t> vi samlet inn </a:t>
            </a:r>
            <a:r>
              <a:rPr lang="en-US" err="1"/>
              <a:t>fra</a:t>
            </a:r>
            <a:r>
              <a:rPr lang="en-US"/>
              <a:t> </a:t>
            </a:r>
            <a:r>
              <a:rPr lang="en-US" err="1"/>
              <a:t>intervjuet</a:t>
            </a:r>
            <a:r>
              <a:rPr lang="en-US"/>
              <a:t> </a:t>
            </a:r>
            <a:r>
              <a:rPr lang="en-US" err="1"/>
              <a:t>fikk</a:t>
            </a:r>
            <a:r>
              <a:rPr lang="en-US"/>
              <a:t> vi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bredere</a:t>
            </a:r>
            <a:r>
              <a:rPr lang="en-US"/>
              <a:t> </a:t>
            </a:r>
            <a:r>
              <a:rPr lang="en-US" err="1"/>
              <a:t>forståelse</a:t>
            </a:r>
            <a:r>
              <a:rPr lang="en-US"/>
              <a:t> av </a:t>
            </a:r>
            <a:r>
              <a:rPr lang="en-US" err="1"/>
              <a:t>problemområdet</a:t>
            </a:r>
            <a:r>
              <a:rPr lang="en-US"/>
              <a:t> </a:t>
            </a:r>
            <a:r>
              <a:rPr lang="en-US" err="1"/>
              <a:t>og</a:t>
            </a:r>
            <a:r>
              <a:rPr lang="en-US"/>
              <a:t> </a:t>
            </a:r>
            <a:r>
              <a:rPr lang="en-US" err="1"/>
              <a:t>lagde</a:t>
            </a:r>
            <a:r>
              <a:rPr lang="en-US"/>
              <a:t> to personas. Vi </a:t>
            </a:r>
            <a:r>
              <a:rPr lang="en-US" err="1"/>
              <a:t>lagde</a:t>
            </a:r>
            <a:r>
              <a:rPr lang="en-US"/>
              <a:t> </a:t>
            </a:r>
            <a:r>
              <a:rPr lang="en-US" err="1"/>
              <a:t>også</a:t>
            </a:r>
            <a:r>
              <a:rPr lang="en-US"/>
              <a:t> et storyboard for å </a:t>
            </a:r>
            <a:r>
              <a:rPr lang="en-US" err="1"/>
              <a:t>få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visuell</a:t>
            </a:r>
            <a:r>
              <a:rPr lang="en-US"/>
              <a:t> </a:t>
            </a:r>
            <a:r>
              <a:rPr lang="en-US" err="1"/>
              <a:t>fremvisning</a:t>
            </a:r>
            <a:r>
              <a:rPr lang="en-US"/>
              <a:t> av </a:t>
            </a:r>
            <a:r>
              <a:rPr lang="en-US" err="1"/>
              <a:t>problemområdet</a:t>
            </a:r>
            <a:r>
              <a:rPr lang="en-US"/>
              <a:t>. Vi </a:t>
            </a:r>
            <a:r>
              <a:rPr lang="en-US" err="1"/>
              <a:t>lagde</a:t>
            </a:r>
            <a:r>
              <a:rPr lang="en-US"/>
              <a:t> </a:t>
            </a:r>
            <a:r>
              <a:rPr lang="en-US" err="1"/>
              <a:t>videre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kravspesifikasjon</a:t>
            </a:r>
            <a:r>
              <a:rPr lang="en-US"/>
              <a:t> </a:t>
            </a:r>
            <a:r>
              <a:rPr lang="en-US" err="1"/>
              <a:t>som</a:t>
            </a:r>
            <a:r>
              <a:rPr lang="en-US"/>
              <a:t> </a:t>
            </a:r>
            <a:r>
              <a:rPr lang="en-US" err="1"/>
              <a:t>hjelper</a:t>
            </a:r>
            <a:r>
              <a:rPr lang="en-US"/>
              <a:t> med å </a:t>
            </a:r>
            <a:r>
              <a:rPr lang="en-US" err="1"/>
              <a:t>tydeliggjøre</a:t>
            </a:r>
            <a:r>
              <a:rPr lang="en-US"/>
              <a:t> </a:t>
            </a:r>
            <a:r>
              <a:rPr lang="en-US" err="1"/>
              <a:t>og</a:t>
            </a:r>
            <a:r>
              <a:rPr lang="en-US"/>
              <a:t> </a:t>
            </a:r>
            <a:r>
              <a:rPr lang="en-US" err="1"/>
              <a:t>definere</a:t>
            </a:r>
            <a:r>
              <a:rPr lang="en-US"/>
              <a:t> </a:t>
            </a:r>
            <a:r>
              <a:rPr lang="en-US" err="1"/>
              <a:t>hva</a:t>
            </a:r>
            <a:r>
              <a:rPr lang="en-US"/>
              <a:t> </a:t>
            </a:r>
            <a:r>
              <a:rPr lang="en-US" err="1"/>
              <a:t>som</a:t>
            </a:r>
            <a:r>
              <a:rPr lang="en-US"/>
              <a:t> </a:t>
            </a:r>
            <a:r>
              <a:rPr lang="en-US" err="1"/>
              <a:t>må</a:t>
            </a:r>
            <a:r>
              <a:rPr lang="en-US"/>
              <a:t> </a:t>
            </a:r>
            <a:r>
              <a:rPr lang="en-US" err="1"/>
              <a:t>oppnås</a:t>
            </a:r>
            <a:r>
              <a:rPr lang="en-US"/>
              <a:t> </a:t>
            </a:r>
            <a:r>
              <a:rPr lang="en-US" err="1"/>
              <a:t>i</a:t>
            </a:r>
            <a:r>
              <a:rPr lang="en-US"/>
              <a:t> </a:t>
            </a:r>
            <a:r>
              <a:rPr lang="en-US" err="1"/>
              <a:t>løpet</a:t>
            </a:r>
            <a:r>
              <a:rPr lang="en-US"/>
              <a:t> av designprosessen. </a:t>
            </a:r>
            <a:endParaRPr lang="nb-NO"/>
          </a:p>
          <a:p>
            <a:endParaRPr lang="en-US">
              <a:cs typeface="Calibri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4800C-24D7-4C19-BDBC-D4FD7BFF3E14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5361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Ideate </a:t>
            </a:r>
            <a:r>
              <a:rPr lang="en-US" dirty="0" err="1">
                <a:cs typeface="Calibri"/>
              </a:rPr>
              <a:t>fasen</a:t>
            </a:r>
            <a:r>
              <a:rPr lang="en-US" dirty="0">
                <a:cs typeface="Calibri"/>
              </a:rPr>
              <a:t> handler </a:t>
            </a:r>
            <a:r>
              <a:rPr lang="en-US" dirty="0" err="1">
                <a:cs typeface="Calibri"/>
              </a:rPr>
              <a:t>i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hovedsak</a:t>
            </a:r>
            <a:r>
              <a:rPr lang="en-US" dirty="0">
                <a:cs typeface="Calibri"/>
              </a:rPr>
              <a:t> om å </a:t>
            </a:r>
            <a:r>
              <a:rPr lang="en-US" dirty="0" err="1">
                <a:cs typeface="Calibri"/>
              </a:rPr>
              <a:t>skape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ideer</a:t>
            </a:r>
            <a:r>
              <a:rPr lang="en-US" dirty="0">
                <a:cs typeface="Calibri"/>
              </a:rPr>
              <a:t>. Da </a:t>
            </a:r>
            <a:r>
              <a:rPr lang="en-US" dirty="0" err="1">
                <a:cs typeface="Calibri"/>
              </a:rPr>
              <a:t>skal</a:t>
            </a:r>
            <a:r>
              <a:rPr lang="en-US" dirty="0">
                <a:cs typeface="Calibri"/>
              </a:rPr>
              <a:t> man </a:t>
            </a:r>
            <a:r>
              <a:rPr lang="en-US" dirty="0" err="1">
                <a:cs typeface="Calibri"/>
              </a:rPr>
              <a:t>gjerne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prøve</a:t>
            </a:r>
            <a:r>
              <a:rPr lang="en-US" dirty="0">
                <a:cs typeface="Calibri"/>
              </a:rPr>
              <a:t> å se bort </a:t>
            </a:r>
            <a:r>
              <a:rPr lang="en-US" dirty="0" err="1">
                <a:cs typeface="Calibri"/>
              </a:rPr>
              <a:t>ifra</a:t>
            </a:r>
            <a:r>
              <a:rPr lang="en-US" dirty="0">
                <a:cs typeface="Calibri"/>
              </a:rPr>
              <a:t> de </a:t>
            </a:r>
            <a:r>
              <a:rPr lang="en-US" dirty="0" err="1">
                <a:cs typeface="Calibri"/>
              </a:rPr>
              <a:t>åpenbare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løsningene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og</a:t>
            </a:r>
            <a:r>
              <a:rPr lang="en-US" dirty="0">
                <a:cs typeface="Calibri"/>
              </a:rPr>
              <a:t> heller </a:t>
            </a:r>
            <a:r>
              <a:rPr lang="en-US" dirty="0" err="1">
                <a:cs typeface="Calibri"/>
              </a:rPr>
              <a:t>tenke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utenfor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boksen</a:t>
            </a:r>
            <a:r>
              <a:rPr lang="en-US" dirty="0">
                <a:cs typeface="Calibri"/>
              </a:rPr>
              <a:t>. For å </a:t>
            </a:r>
            <a:r>
              <a:rPr lang="en-US" dirty="0" err="1">
                <a:cs typeface="Calibri"/>
              </a:rPr>
              <a:t>oppnå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dette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brukte</a:t>
            </a:r>
            <a:r>
              <a:rPr lang="en-US" dirty="0">
                <a:cs typeface="Calibri"/>
              </a:rPr>
              <a:t> vi brainstorming </a:t>
            </a:r>
            <a:r>
              <a:rPr lang="en-US" dirty="0" err="1">
                <a:cs typeface="Calibri"/>
              </a:rPr>
              <a:t>metoden</a:t>
            </a:r>
            <a:r>
              <a:rPr lang="en-US" dirty="0">
                <a:cs typeface="Calibri"/>
              </a:rPr>
              <a:t>. Alle </a:t>
            </a:r>
            <a:r>
              <a:rPr lang="en-US" dirty="0" err="1">
                <a:cs typeface="Calibri"/>
              </a:rPr>
              <a:t>gruppemedlemene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fikk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muligheten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til</a:t>
            </a:r>
            <a:r>
              <a:rPr lang="en-US" dirty="0">
                <a:cs typeface="Calibri"/>
              </a:rPr>
              <a:t> å </a:t>
            </a:r>
            <a:r>
              <a:rPr lang="en-US" dirty="0" err="1">
                <a:cs typeface="Calibri"/>
              </a:rPr>
              <a:t>komme</a:t>
            </a:r>
            <a:r>
              <a:rPr lang="en-US" dirty="0">
                <a:cs typeface="Calibri"/>
              </a:rPr>
              <a:t> med alle sine </a:t>
            </a:r>
            <a:r>
              <a:rPr lang="en-US" dirty="0" err="1">
                <a:cs typeface="Calibri"/>
              </a:rPr>
              <a:t>ideer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og</a:t>
            </a:r>
            <a:r>
              <a:rPr lang="en-US" dirty="0">
                <a:cs typeface="Calibri"/>
              </a:rPr>
              <a:t> tanker </a:t>
            </a:r>
            <a:r>
              <a:rPr lang="en-US" dirty="0" err="1">
                <a:cs typeface="Calibri"/>
              </a:rPr>
              <a:t>rundt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prosjektet</a:t>
            </a:r>
            <a:r>
              <a:rPr lang="en-US" dirty="0">
                <a:cs typeface="Calibri"/>
              </a:rPr>
              <a:t>. Vi </a:t>
            </a:r>
            <a:r>
              <a:rPr lang="en-US" dirty="0" err="1">
                <a:cs typeface="Calibri"/>
              </a:rPr>
              <a:t>hadde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åpen</a:t>
            </a:r>
            <a:r>
              <a:rPr lang="en-US" dirty="0">
                <a:cs typeface="Calibri"/>
              </a:rPr>
              <a:t> dialog der det var </a:t>
            </a:r>
            <a:r>
              <a:rPr lang="en-US" dirty="0" err="1">
                <a:cs typeface="Calibri"/>
              </a:rPr>
              <a:t>mulighet</a:t>
            </a:r>
            <a:r>
              <a:rPr lang="en-US" dirty="0">
                <a:cs typeface="Calibri"/>
              </a:rPr>
              <a:t> for å </a:t>
            </a:r>
            <a:r>
              <a:rPr lang="en-US" dirty="0" err="1">
                <a:cs typeface="Calibri"/>
              </a:rPr>
              <a:t>stille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spørsmål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ved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ideer</a:t>
            </a:r>
            <a:r>
              <a:rPr lang="en-US" dirty="0">
                <a:cs typeface="Calibri"/>
              </a:rPr>
              <a:t> om det var </a:t>
            </a:r>
            <a:r>
              <a:rPr lang="en-US" dirty="0" err="1">
                <a:cs typeface="Calibri"/>
              </a:rPr>
              <a:t>noe</a:t>
            </a:r>
            <a:r>
              <a:rPr lang="en-US" dirty="0">
                <a:cs typeface="Calibri"/>
              </a:rPr>
              <a:t> man </a:t>
            </a:r>
            <a:r>
              <a:rPr lang="en-US" dirty="0" err="1">
                <a:cs typeface="Calibri"/>
              </a:rPr>
              <a:t>lurte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på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eller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ikke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forsto</a:t>
            </a:r>
            <a:r>
              <a:rPr lang="en-US" dirty="0">
                <a:cs typeface="Calibri"/>
              </a:rPr>
              <a:t>. I </a:t>
            </a:r>
            <a:r>
              <a:rPr lang="en-US" dirty="0" err="1">
                <a:cs typeface="Calibri"/>
              </a:rPr>
              <a:t>løpet</a:t>
            </a:r>
            <a:r>
              <a:rPr lang="en-US" dirty="0">
                <a:cs typeface="Calibri"/>
              </a:rPr>
              <a:t> av </a:t>
            </a:r>
            <a:r>
              <a:rPr lang="en-US" dirty="0" err="1">
                <a:cs typeface="Calibri"/>
              </a:rPr>
              <a:t>denne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prosessen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fant</a:t>
            </a:r>
            <a:r>
              <a:rPr lang="en-US" dirty="0">
                <a:cs typeface="Calibri"/>
              </a:rPr>
              <a:t> vi </a:t>
            </a:r>
            <a:r>
              <a:rPr lang="en-US" dirty="0" err="1">
                <a:cs typeface="Calibri"/>
              </a:rPr>
              <a:t>ut</a:t>
            </a:r>
            <a:r>
              <a:rPr lang="en-US" dirty="0">
                <a:cs typeface="Calibri"/>
              </a:rPr>
              <a:t> at </a:t>
            </a:r>
            <a:r>
              <a:rPr lang="en-US" dirty="0" err="1">
                <a:cs typeface="Calibri"/>
              </a:rPr>
              <a:t>selv</a:t>
            </a:r>
            <a:r>
              <a:rPr lang="en-US" dirty="0">
                <a:cs typeface="Calibri"/>
              </a:rPr>
              <a:t> om </a:t>
            </a:r>
            <a:r>
              <a:rPr lang="en-US" dirty="0" err="1">
                <a:cs typeface="Calibri"/>
              </a:rPr>
              <a:t>problemstillingen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handlet</a:t>
            </a:r>
            <a:r>
              <a:rPr lang="en-US" dirty="0">
                <a:cs typeface="Calibri"/>
              </a:rPr>
              <a:t> om </a:t>
            </a:r>
            <a:r>
              <a:rPr lang="en-US" dirty="0" err="1">
                <a:cs typeface="Calibri"/>
              </a:rPr>
              <a:t>matmangel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ønsket</a:t>
            </a:r>
            <a:r>
              <a:rPr lang="en-US" dirty="0">
                <a:cs typeface="Calibri"/>
              </a:rPr>
              <a:t> vi </a:t>
            </a:r>
            <a:r>
              <a:rPr lang="en-US" dirty="0" err="1">
                <a:cs typeface="Calibri"/>
              </a:rPr>
              <a:t>også</a:t>
            </a:r>
            <a:r>
              <a:rPr lang="en-US" dirty="0">
                <a:cs typeface="Calibri"/>
              </a:rPr>
              <a:t> å </a:t>
            </a:r>
            <a:r>
              <a:rPr lang="en-US" dirty="0" err="1">
                <a:cs typeface="Calibri"/>
              </a:rPr>
              <a:t>gjøre</a:t>
            </a:r>
            <a:r>
              <a:rPr lang="en-US" dirty="0">
                <a:cs typeface="Calibri"/>
              </a:rPr>
              <a:t> det </a:t>
            </a:r>
            <a:r>
              <a:rPr lang="en-US" dirty="0" err="1">
                <a:cs typeface="Calibri"/>
              </a:rPr>
              <a:t>mulig</a:t>
            </a:r>
            <a:r>
              <a:rPr lang="en-US" dirty="0">
                <a:cs typeface="Calibri"/>
              </a:rPr>
              <a:t> å </a:t>
            </a:r>
            <a:r>
              <a:rPr lang="en-US" dirty="0" err="1">
                <a:cs typeface="Calibri"/>
              </a:rPr>
              <a:t>bistå</a:t>
            </a:r>
            <a:r>
              <a:rPr lang="en-US" dirty="0">
                <a:cs typeface="Calibri"/>
              </a:rPr>
              <a:t> med </a:t>
            </a:r>
            <a:r>
              <a:rPr lang="en-US" dirty="0" err="1">
                <a:cs typeface="Calibri"/>
              </a:rPr>
              <a:t>andre</a:t>
            </a:r>
            <a:r>
              <a:rPr lang="en-US" dirty="0">
                <a:cs typeface="Calibri"/>
              </a:rPr>
              <a:t> ting, </a:t>
            </a:r>
            <a:r>
              <a:rPr lang="en-US" dirty="0" err="1">
                <a:cs typeface="Calibri"/>
              </a:rPr>
              <a:t>som</a:t>
            </a:r>
            <a:r>
              <a:rPr lang="en-US" dirty="0">
                <a:cs typeface="Calibri"/>
              </a:rPr>
              <a:t> for </a:t>
            </a:r>
            <a:r>
              <a:rPr lang="en-US" dirty="0" err="1">
                <a:cs typeface="Calibri"/>
              </a:rPr>
              <a:t>eksempel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klær</a:t>
            </a:r>
            <a:r>
              <a:rPr lang="en-US" dirty="0">
                <a:cs typeface="Calibri"/>
              </a:rPr>
              <a:t>. </a:t>
            </a:r>
            <a:r>
              <a:rPr lang="en-US" dirty="0" err="1">
                <a:cs typeface="Calibri"/>
              </a:rPr>
              <a:t>Løsningen</a:t>
            </a:r>
            <a:r>
              <a:rPr lang="en-US" dirty="0">
                <a:cs typeface="Calibri"/>
              </a:rPr>
              <a:t> vi </a:t>
            </a:r>
            <a:r>
              <a:rPr lang="en-US" dirty="0" err="1">
                <a:cs typeface="Calibri"/>
              </a:rPr>
              <a:t>endte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opp</a:t>
            </a:r>
            <a:r>
              <a:rPr lang="en-US" dirty="0">
                <a:cs typeface="Calibri"/>
              </a:rPr>
              <a:t> med var </a:t>
            </a:r>
            <a:r>
              <a:rPr lang="en-US" dirty="0" err="1">
                <a:cs typeface="Calibri"/>
              </a:rPr>
              <a:t>en</a:t>
            </a:r>
            <a:r>
              <a:rPr lang="en-US" dirty="0">
                <a:cs typeface="Calibri"/>
              </a:rPr>
              <a:t> app </a:t>
            </a:r>
            <a:r>
              <a:rPr lang="en-US" dirty="0" err="1">
                <a:cs typeface="Calibri"/>
              </a:rPr>
              <a:t>som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gjorde</a:t>
            </a:r>
            <a:r>
              <a:rPr lang="en-US" dirty="0">
                <a:cs typeface="Calibri"/>
              </a:rPr>
              <a:t> at </a:t>
            </a:r>
            <a:r>
              <a:rPr lang="en-US" dirty="0" err="1">
                <a:cs typeface="Calibri"/>
              </a:rPr>
              <a:t>hjelpeorganisasjoner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kan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samle</a:t>
            </a:r>
            <a:r>
              <a:rPr lang="en-US" dirty="0">
                <a:cs typeface="Calibri"/>
              </a:rPr>
              <a:t> seg </a:t>
            </a:r>
            <a:r>
              <a:rPr lang="en-US" dirty="0" err="1">
                <a:cs typeface="Calibri"/>
              </a:rPr>
              <a:t>på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ett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sted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hvor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også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privatpersoner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kan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legge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ut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forespørsler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og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få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hjelp</a:t>
            </a:r>
            <a:r>
              <a:rPr lang="en-US" dirty="0">
                <a:cs typeface="Calibri"/>
              </a:rPr>
              <a:t> av </a:t>
            </a:r>
            <a:r>
              <a:rPr lang="en-US" dirty="0" err="1">
                <a:cs typeface="Calibri"/>
              </a:rPr>
              <a:t>enten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organisasjoner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eller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privatpersoner</a:t>
            </a:r>
            <a:r>
              <a:rPr lang="en-US" dirty="0">
                <a:cs typeface="Calibri"/>
              </a:rPr>
              <a:t>.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4800C-24D7-4C19-BDBC-D4FD7BFF3E14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35272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/>
              <a:t>Prototyping er den fjerde fasen i design </a:t>
            </a:r>
            <a:r>
              <a:rPr lang="nb-NO" err="1"/>
              <a:t>thinking</a:t>
            </a:r>
            <a:r>
              <a:rPr lang="nb-NO"/>
              <a:t> prosessen, og er fasen som legger grunnlaget for testingen som kommer i fase 5. Det er rett og slett her man begynner å utvikler løsninger</a:t>
            </a:r>
          </a:p>
          <a:p>
            <a:endParaRPr lang="nb-NO"/>
          </a:p>
          <a:p>
            <a:r>
              <a:rPr lang="nb-NO"/>
              <a:t>Vi valgte å gå for </a:t>
            </a:r>
            <a:r>
              <a:rPr lang="nb-NO" err="1"/>
              <a:t>high</a:t>
            </a:r>
            <a:r>
              <a:rPr lang="nb-NO"/>
              <a:t> </a:t>
            </a:r>
            <a:r>
              <a:rPr lang="nb-NO" err="1"/>
              <a:t>fidelity</a:t>
            </a:r>
            <a:r>
              <a:rPr lang="nb-NO"/>
              <a:t> prototyping ettersom vi først og fremst hadde fått opplæring i </a:t>
            </a:r>
            <a:r>
              <a:rPr lang="nb-NO" err="1"/>
              <a:t>figma</a:t>
            </a:r>
            <a:r>
              <a:rPr lang="nb-NO"/>
              <a:t>, og brukte dette i et annet kurs, noe som gjorde det lærerikt å brukt det. For det andre gir </a:t>
            </a:r>
            <a:r>
              <a:rPr lang="nb-NO" err="1"/>
              <a:t>high-fidelity</a:t>
            </a:r>
            <a:r>
              <a:rPr lang="nb-NO"/>
              <a:t> prototype en mer nærliggende opplevelse til den endelige løsningen, som vi tenkte kunne være positivt i testing fasen.</a:t>
            </a:r>
          </a:p>
          <a:p>
            <a:endParaRPr lang="nb-NO"/>
          </a:p>
          <a:p>
            <a:r>
              <a:rPr lang="nb-NO" err="1"/>
              <a:t>Low</a:t>
            </a:r>
            <a:r>
              <a:rPr lang="nb-NO"/>
              <a:t> </a:t>
            </a:r>
            <a:r>
              <a:rPr lang="nb-NO" err="1"/>
              <a:t>fidelity</a:t>
            </a:r>
            <a:r>
              <a:rPr lang="nb-NO"/>
              <a:t> går ut på at prototypen skal være enkel, gjerne laget av billige materialer, som papp og papir. </a:t>
            </a:r>
            <a:r>
              <a:rPr lang="nb-NO" err="1"/>
              <a:t>Low</a:t>
            </a:r>
            <a:r>
              <a:rPr lang="nb-NO"/>
              <a:t> </a:t>
            </a:r>
            <a:r>
              <a:rPr lang="nb-NO" err="1"/>
              <a:t>fidelity</a:t>
            </a:r>
            <a:r>
              <a:rPr lang="nb-NO"/>
              <a:t> har lav detaljgrad og er langt unna det endelige resultatet.</a:t>
            </a:r>
          </a:p>
          <a:p>
            <a:endParaRPr lang="nb-NO"/>
          </a:p>
          <a:p>
            <a:r>
              <a:rPr lang="nb-NO"/>
              <a:t>Mye av det samme kan sies for </a:t>
            </a:r>
            <a:r>
              <a:rPr lang="nb-NO" err="1"/>
              <a:t>mid</a:t>
            </a:r>
            <a:r>
              <a:rPr lang="nb-NO"/>
              <a:t> </a:t>
            </a:r>
            <a:r>
              <a:rPr lang="nb-NO" err="1"/>
              <a:t>fidelity</a:t>
            </a:r>
            <a:r>
              <a:rPr lang="nb-NO"/>
              <a:t> prototyper. </a:t>
            </a:r>
            <a:r>
              <a:rPr lang="nb-NO" err="1"/>
              <a:t>Mid-fidelity</a:t>
            </a:r>
            <a:r>
              <a:rPr lang="nb-NO"/>
              <a:t> er ofte interaktive, og ligger et sted mellom </a:t>
            </a:r>
            <a:r>
              <a:rPr lang="nb-NO" err="1"/>
              <a:t>low</a:t>
            </a:r>
            <a:r>
              <a:rPr lang="nb-NO"/>
              <a:t> og </a:t>
            </a:r>
            <a:r>
              <a:rPr lang="nb-NO" err="1"/>
              <a:t>high-fidelity</a:t>
            </a:r>
            <a:r>
              <a:rPr lang="nb-NO"/>
              <a:t>. </a:t>
            </a:r>
          </a:p>
          <a:p>
            <a:endParaRPr lang="nb-NO"/>
          </a:p>
          <a:p>
            <a:r>
              <a:rPr lang="nb-NO"/>
              <a:t>Vi følte derimot at siden vi tenkte å lage noe som skulle være interaktivt og teknologisk at </a:t>
            </a:r>
            <a:r>
              <a:rPr lang="nb-NO" err="1"/>
              <a:t>high-fidelity</a:t>
            </a:r>
            <a:r>
              <a:rPr lang="nb-NO"/>
              <a:t> ville passe best. I våre øyne ville</a:t>
            </a:r>
          </a:p>
          <a:p>
            <a:r>
              <a:rPr lang="nb-NO" err="1"/>
              <a:t>Low</a:t>
            </a:r>
            <a:r>
              <a:rPr lang="nb-NO"/>
              <a:t> og </a:t>
            </a:r>
            <a:r>
              <a:rPr lang="nb-NO" err="1"/>
              <a:t>mid-fidelity</a:t>
            </a:r>
            <a:r>
              <a:rPr lang="nb-NO"/>
              <a:t> passet hvis vi skulle lage et fysisk produkt eller en skisse for en løsning.</a:t>
            </a:r>
          </a:p>
          <a:p>
            <a:endParaRPr lang="nb-NO"/>
          </a:p>
          <a:p>
            <a:r>
              <a:rPr lang="nb-NO"/>
              <a:t>TEST AV PROTOTYPE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4800C-24D7-4C19-BDBC-D4FD7BFF3E14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47424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>
                <a:ea typeface="Calibri"/>
                <a:cs typeface="Calibri"/>
              </a:rPr>
              <a:t>I denne fasen skal man teste og evaluere prototyper man har laget og videre bruke resultatet til å endre prototypen.</a:t>
            </a:r>
            <a:endParaRPr lang="nb-NO" dirty="0">
              <a:cs typeface="Calibri"/>
            </a:endParaRPr>
          </a:p>
          <a:p>
            <a:endParaRPr lang="nb-NO">
              <a:cs typeface="Calibri"/>
            </a:endParaRPr>
          </a:p>
          <a:p>
            <a:r>
              <a:rPr lang="nb-NO" dirty="0">
                <a:cs typeface="Calibri"/>
              </a:rPr>
              <a:t>Måten vi valgte å teste prototypen på var med metoden </a:t>
            </a:r>
            <a:r>
              <a:rPr lang="nb-NO" dirty="0" err="1">
                <a:cs typeface="Calibri"/>
              </a:rPr>
              <a:t>usability</a:t>
            </a:r>
            <a:r>
              <a:rPr lang="nb-NO" dirty="0">
                <a:cs typeface="Calibri"/>
              </a:rPr>
              <a:t> testing. Det går ut på å teste designet og funksjonaliteten av prototypen med mennesker fra målgruppen. Vi ga brukerne en liten liste med oppgaver knyttet til navigering i prototypen. Vi ga også beskjed om at de skulle utføre oppgavene innen 2 minutter, da vi mente at dette var tilstrekkelig med tid for å klare oppgavene. Vi tenkte at dersom de ikke rakk det innen fristen, var det noe veldig feil med utformingen av prototypen. Etter oppgavene var løst stilte vi noen </a:t>
            </a:r>
            <a:r>
              <a:rPr lang="nb-NO" dirty="0" err="1">
                <a:cs typeface="Calibri"/>
              </a:rPr>
              <a:t>oppfølgningsspørsmål</a:t>
            </a:r>
            <a:r>
              <a:rPr lang="nb-NO" dirty="0">
                <a:cs typeface="Calibri"/>
              </a:rPr>
              <a:t> rundt utformingen og designet. Vi fikk også muligheten til å spørre flere tiltenkte brukere direkte om dette var en løsning de kunne tenkt seg å benytte dersom den skulle blitt tilgjengelig. På dette svarte de fleste at de tenkte at løsningen var en god ide og noe de kunne tenkt seg å bruke. Unntaket var hos studentene som forståelig sa at løsningen var god, men at de ikke følte de hadde økonomien til å kunne bistå.</a:t>
            </a:r>
            <a:endParaRPr lang="nb-NO">
              <a:ea typeface="Calibri"/>
              <a:cs typeface="Calibri"/>
            </a:endParaRPr>
          </a:p>
          <a:p>
            <a:r>
              <a:rPr lang="nb-NO" dirty="0">
                <a:cs typeface="Calibri"/>
              </a:rPr>
              <a:t>Jeg og Andreas kontaktet diverse </a:t>
            </a:r>
            <a:r>
              <a:rPr lang="nb-NO" dirty="0" err="1">
                <a:cs typeface="Calibri"/>
              </a:rPr>
              <a:t>hjelpeorganisjoner</a:t>
            </a:r>
            <a:r>
              <a:rPr lang="nb-NO" dirty="0">
                <a:cs typeface="Calibri"/>
              </a:rPr>
              <a:t> og satt opp en tid hvor vi kunne gjennomføre testen, mens Emil oppsøkte to medstudenter.</a:t>
            </a:r>
          </a:p>
          <a:p>
            <a:r>
              <a:rPr lang="nb-NO" dirty="0">
                <a:cs typeface="Calibri"/>
              </a:rPr>
              <a:t>Det vi satt igjen med etter testingen var at ideen og løsningen var god, men diverse design-elementer kunne endres på for å forbedre brukeropplevelsen.</a:t>
            </a:r>
          </a:p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4800C-24D7-4C19-BDBC-D4FD7BFF3E14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713946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>
              <a:cs typeface="Calibri"/>
            </a:endParaRPr>
          </a:p>
          <a:p>
            <a:r>
              <a:rPr lang="nb-NO" sz="1800" b="0" i="0" u="none" strike="noStrike" baseline="0">
                <a:solidFill>
                  <a:srgbClr val="000000"/>
                </a:solidFill>
                <a:latin typeface="Times New Roman"/>
                <a:cs typeface="Times New Roman"/>
              </a:rPr>
              <a:t>Testing er viktig. Det er fort gjort å se seg blind på sitt eget design. Det er fint å få høre negative og positive sider av prototypen. Vi visste for eksempel ikke at navigasjonsbaren kunne oppfattes som for stor. Viktig å teste før produktet er ferdigstilt, slik at man ikke låser seg.</a:t>
            </a:r>
            <a:endParaRPr lang="nb-NO">
              <a:latin typeface="Times New Roman"/>
              <a:cs typeface="Times New Roman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4800C-24D7-4C19-BDBC-D4FD7BFF3E14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24513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95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05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89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32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5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12/20/2023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703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12/20/2023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472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12/20/2023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33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4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312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83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153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craftcrew.com/low-fidelity-vs-high-fidelity-design-prototypes/" TargetMode="External"/><Relationship Id="rId7" Type="http://schemas.openxmlformats.org/officeDocument/2006/relationships/hyperlink" Target="https://pixabay.com/no/photos/virksomhet-datamaskin-mobil-2846221/" TargetMode="External"/><Relationship Id="rId2" Type="http://schemas.openxmlformats.org/officeDocument/2006/relationships/hyperlink" Target="https://pixabay.com/no/photos/ferdigheter-faglig-utvikling-3371153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nteraction-design.org/literature/topics/design-thinking#the_five_stages_of_design_thinking-2" TargetMode="External"/><Relationship Id="rId5" Type="http://schemas.openxmlformats.org/officeDocument/2006/relationships/hyperlink" Target="https://pixabay.com/no/photos/oppstart-tavle-rom-innend%C3%B8rs-3267505/" TargetMode="External"/><Relationship Id="rId4" Type="http://schemas.openxmlformats.org/officeDocument/2006/relationships/hyperlink" Target="https://pixabay.com/no/illustrations/hjerne-hjerte-hjernen-ikonet-3269655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file/fcTlFFHVPMYuojWV2eD1iQ/Oblig-2?type=design&amp;node-id=0%3A1&amp;mode=dev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egg på toppen av tre skrive bord med plante, hvit tastatur, kaffe i hvit krus, bærbar og penn">
            <a:extLst>
              <a:ext uri="{FF2B5EF4-FFF2-40B4-BE49-F238E27FC236}">
                <a16:creationId xmlns:a16="http://schemas.microsoft.com/office/drawing/2014/main" id="{56122D7F-F30C-E3CD-7FCC-94F859520F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99" b="15175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F2D9730E-C266-0916-8112-DF73D78B2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277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nb-NO" sz="4400">
                <a:solidFill>
                  <a:schemeClr val="tx1"/>
                </a:solidFill>
              </a:rPr>
              <a:t>Muntlig eksamen: ITF14022-1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228AF9C2-FC11-1D4D-EDC4-ED7E8B237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8610" y="4608576"/>
            <a:ext cx="3205640" cy="774186"/>
          </a:xfrm>
        </p:spPr>
        <p:txBody>
          <a:bodyPr anchor="t">
            <a:normAutofit/>
          </a:bodyPr>
          <a:lstStyle/>
          <a:p>
            <a:r>
              <a:rPr lang="en-US" sz="2000"/>
              <a:t>Andreas, Emil &amp; Sebastian</a:t>
            </a:r>
            <a:endParaRPr lang="nb-NO" sz="2000"/>
          </a:p>
        </p:txBody>
      </p:sp>
      <p:cxnSp>
        <p:nvCxnSpPr>
          <p:cNvPr id="13" name="!!Straight Connector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950" y="4508519"/>
            <a:ext cx="3108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239D8CC-16F4-4B2B-80F0-203C56D0D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25904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1AE7795-BEE5-973A-CDFC-B37CB76B8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Kilder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A0F177D-D9A1-040A-2B1C-4AFE14212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85000" lnSpcReduction="20000"/>
          </a:bodyPr>
          <a:lstStyle/>
          <a:p>
            <a:r>
              <a:rPr lang="en-US" dirty="0">
                <a:solidFill>
                  <a:srgbClr val="000000"/>
                </a:solidFill>
                <a:cs typeface="Calibri"/>
              </a:rPr>
              <a:t>-</a:t>
            </a: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G</a:t>
            </a:r>
            <a:r>
              <a:rPr lang="en-US" sz="2200" dirty="0">
                <a:solidFill>
                  <a:srgbClr val="000000"/>
                </a:solidFill>
                <a:latin typeface="Times New Roman"/>
                <a:cs typeface="Times New Roman"/>
              </a:rPr>
              <a:t>eralt. (2018, May 3). </a:t>
            </a:r>
            <a:r>
              <a:rPr lang="en-US" sz="220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Ferdigheter</a:t>
            </a:r>
            <a:r>
              <a:rPr lang="en-US" sz="22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220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Faglig</a:t>
            </a:r>
            <a:r>
              <a:rPr lang="en-US" sz="22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220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Utvikling</a:t>
            </a:r>
            <a:r>
              <a:rPr lang="en-US" sz="2200" i="1" dirty="0">
                <a:solidFill>
                  <a:srgbClr val="000000"/>
                </a:solidFill>
                <a:latin typeface="Times New Roman"/>
                <a:cs typeface="Times New Roman"/>
              </a:rPr>
              <a:t> - Gratis </a:t>
            </a:r>
            <a:r>
              <a:rPr lang="en-US" sz="220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foto</a:t>
            </a:r>
            <a:r>
              <a:rPr lang="en-US" sz="22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220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på</a:t>
            </a:r>
            <a:r>
              <a:rPr lang="en-US" sz="22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220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Pixabay</a:t>
            </a:r>
            <a:r>
              <a:rPr lang="en-US" sz="2200" dirty="0">
                <a:solidFill>
                  <a:srgbClr val="000000"/>
                </a:solidFill>
                <a:latin typeface="Times New Roman"/>
                <a:cs typeface="Times New Roman"/>
              </a:rPr>
              <a:t>. Pixabay.com. </a:t>
            </a:r>
            <a:r>
              <a:rPr lang="en-US" sz="2200" dirty="0">
                <a:solidFill>
                  <a:srgbClr val="000000"/>
                </a:solidFill>
                <a:latin typeface="Times New Roman"/>
                <a:cs typeface="Times New Roman"/>
                <a:hlinkClick r:id="rId2"/>
              </a:rPr>
              <a:t>https://pixabay.com/no/photos/ferdigheter-faglig-utvikling-3371153/</a:t>
            </a:r>
            <a:endParaRPr lang="en-US" dirty="0">
              <a:solidFill>
                <a:srgbClr val="000000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    </a:t>
            </a:r>
            <a:r>
              <a:rPr lang="en-US" i="0" dirty="0">
                <a:solidFill>
                  <a:srgbClr val="000000"/>
                </a:solidFill>
                <a:effectLst/>
              </a:rPr>
              <a:t>- Khan, B. (2022). </a:t>
            </a:r>
            <a:r>
              <a:rPr lang="en-US" i="1" dirty="0">
                <a:solidFill>
                  <a:srgbClr val="000000"/>
                </a:solidFill>
                <a:effectLst/>
              </a:rPr>
              <a:t>Low-fidelity vs High-fidelity Design Prototypes</a:t>
            </a:r>
            <a:r>
              <a:rPr lang="en-US" i="0" dirty="0">
                <a:solidFill>
                  <a:srgbClr val="000000"/>
                </a:solidFill>
                <a:effectLst/>
              </a:rPr>
              <a:t>. Codecraftcrew.com. </a:t>
            </a:r>
            <a:r>
              <a:rPr lang="en-US" i="0" dirty="0">
                <a:solidFill>
                  <a:srgbClr val="000000"/>
                </a:solidFill>
                <a:effectLst/>
                <a:hlinkClick r:id="rId3"/>
              </a:rPr>
              <a:t>https://codecraftcrew.com/low-fidelity-vs-high-fidelity-design-prototypes/</a:t>
            </a:r>
            <a:r>
              <a:rPr lang="en-US" dirty="0">
                <a:solidFill>
                  <a:srgbClr val="000000"/>
                </a:solidFill>
              </a:rPr>
              <a:t> </a:t>
            </a:r>
            <a:endParaRPr lang="nb-NO" dirty="0">
              <a:cs typeface="Calibri"/>
            </a:endParaRPr>
          </a:p>
          <a:p>
            <a:r>
              <a:rPr lang="en-US" dirty="0">
                <a:solidFill>
                  <a:srgbClr val="000000"/>
                </a:solidFill>
                <a:cs typeface="Calibri"/>
              </a:rPr>
              <a:t>-</a:t>
            </a:r>
            <a:r>
              <a:rPr lang="en-US" dirty="0" err="1">
                <a:solidFill>
                  <a:srgbClr val="000000"/>
                </a:solidFill>
                <a:latin typeface="Calibri"/>
                <a:cs typeface="Times New Roman"/>
              </a:rPr>
              <a:t>Mohamed_hassan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</a:rPr>
              <a:t>. (2018, March 28). 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Hjerne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Hjerte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Hjernen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Ikonet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- Gratis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bilde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på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Pixabay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</a:rPr>
              <a:t>. Pixabay.com. 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  <a:hlinkClick r:id="rId4"/>
              </a:rPr>
              <a:t>https://pixabay.com/no/illustrations/hjerne-hjerte-hjernen-ikonet-3269655/</a:t>
            </a:r>
            <a:endParaRPr lang="en-US" dirty="0">
              <a:solidFill>
                <a:srgbClr val="000000"/>
              </a:solidFill>
              <a:latin typeface="Calibri" panose="020F0502020204030204"/>
              <a:cs typeface="Calibri"/>
            </a:endParaRPr>
          </a:p>
          <a:p>
            <a:r>
              <a:rPr lang="en-US" dirty="0">
                <a:solidFill>
                  <a:srgbClr val="000000"/>
                </a:solidFill>
                <a:latin typeface="Calibri" panose="020F0502020204030204"/>
                <a:cs typeface="Calibri"/>
              </a:rPr>
              <a:t>-</a:t>
            </a:r>
            <a:r>
              <a:rPr lang="en-US" dirty="0" err="1">
                <a:solidFill>
                  <a:srgbClr val="000000"/>
                </a:solidFill>
                <a:latin typeface="Calibri"/>
                <a:cs typeface="Times New Roman"/>
              </a:rPr>
              <a:t>StartupStockPhotos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</a:rPr>
              <a:t>. (2018, March 27). 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Oppstart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Tavle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Rom - Gratis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foto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på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Pixabay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</a:rPr>
              <a:t>. Pixabay.com. 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  <a:hlinkClick r:id="rId5"/>
              </a:rPr>
              <a:t>https://pixabay.com/no/photos/oppstart-tavle-rom-innend%C3%B8rs-3267505/</a:t>
            </a:r>
            <a:endParaRPr lang="en-US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dirty="0">
                <a:solidFill>
                  <a:srgbClr val="000000"/>
                </a:solidFill>
                <a:cs typeface="Calibri"/>
              </a:rPr>
              <a:t>-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What is Design Thinking?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</a:rPr>
              <a:t> (2016, May 25). The Interaction Design Foundation; Interaction Design Foundation. 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  <a:hlinkClick r:id="rId6"/>
              </a:rPr>
              <a:t>https://www.interaction-design.org/literature/topics/design-thinking#the_five_stages_of_design_thinking-2</a:t>
            </a:r>
            <a:endParaRPr lang="en-US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</a:rPr>
              <a:t>-6689062. (2017, October 12). 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Virksomhet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Datamaskin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Mobil - Gratis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foto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på</a:t>
            </a:r>
            <a:r>
              <a:rPr lang="en-US" i="1" dirty="0">
                <a:solidFill>
                  <a:srgbClr val="000000"/>
                </a:solidFill>
                <a:latin typeface="Calibri"/>
                <a:cs typeface="Times New Roman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/>
                <a:cs typeface="Times New Roman"/>
              </a:rPr>
              <a:t>Pixabay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</a:rPr>
              <a:t>. Pixabay.com. </a:t>
            </a:r>
            <a:r>
              <a:rPr lang="en-US" dirty="0">
                <a:solidFill>
                  <a:srgbClr val="000000"/>
                </a:solidFill>
                <a:latin typeface="Calibri"/>
                <a:cs typeface="Times New Roman"/>
                <a:hlinkClick r:id="rId7"/>
              </a:rPr>
              <a:t>https://pixabay.com/no/photos/</a:t>
            </a:r>
            <a:r>
              <a:rPr lang="en-US">
                <a:solidFill>
                  <a:srgbClr val="000000"/>
                </a:solidFill>
                <a:latin typeface="Calibri"/>
                <a:cs typeface="Times New Roman"/>
                <a:hlinkClick r:id="rId7"/>
              </a:rPr>
              <a:t>virksomhet-datamaskin-mobil-2846221/</a:t>
            </a:r>
            <a:endParaRPr lang="en-US" dirty="0">
              <a:solidFill>
                <a:srgbClr val="000000"/>
              </a:solidFill>
              <a:latin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2802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20605B2-103B-F874-5350-F3FEC1A44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Tema &amp; problemstilling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26CA3DA-F752-7CB5-6537-1314E7CC3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- Definert i </a:t>
            </a:r>
            <a:r>
              <a:rPr lang="nb-NO" err="1"/>
              <a:t>oblig</a:t>
            </a:r>
            <a:r>
              <a:rPr lang="nb-NO"/>
              <a:t> 1</a:t>
            </a:r>
          </a:p>
          <a:p>
            <a:r>
              <a:rPr lang="nb-NO"/>
              <a:t>- Tre valgfrie temaer</a:t>
            </a:r>
          </a:p>
          <a:p>
            <a:r>
              <a:rPr lang="nb-NO"/>
              <a:t>- </a:t>
            </a:r>
            <a:r>
              <a:rPr lang="nb-NO" err="1"/>
              <a:t>Bærekraftsmål</a:t>
            </a:r>
            <a:r>
              <a:rPr lang="nb-NO"/>
              <a:t> 2</a:t>
            </a:r>
          </a:p>
          <a:p>
            <a:r>
              <a:rPr lang="nb-NO"/>
              <a:t>- Fremgangsmåte</a:t>
            </a:r>
          </a:p>
          <a:p>
            <a:r>
              <a:rPr lang="nb-NO"/>
              <a:t>- Problemstilling</a:t>
            </a:r>
          </a:p>
        </p:txBody>
      </p:sp>
    </p:spTree>
    <p:extLst>
      <p:ext uri="{BB962C8B-B14F-4D97-AF65-F5344CB8AC3E}">
        <p14:creationId xmlns:p14="http://schemas.microsoft.com/office/powerpoint/2010/main" val="3245432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17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78B6D890-41C9-39CE-C62A-AE637EBC7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634946"/>
            <a:ext cx="3690257" cy="1450757"/>
          </a:xfrm>
        </p:spPr>
        <p:txBody>
          <a:bodyPr>
            <a:normAutofit/>
          </a:bodyPr>
          <a:lstStyle/>
          <a:p>
            <a:r>
              <a:rPr lang="nb-NO">
                <a:cs typeface="Calibri Light"/>
              </a:rPr>
              <a:t>Design Thinking</a:t>
            </a:r>
            <a:endParaRPr lang="nb-NO"/>
          </a:p>
        </p:txBody>
      </p:sp>
      <p:cxnSp>
        <p:nvCxnSpPr>
          <p:cNvPr id="35" name="Straight Connector 19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F6CD5D8-B60C-D2EF-9892-2227EDF1F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7" y="2407436"/>
            <a:ext cx="3690257" cy="3461658"/>
          </a:xfrm>
        </p:spPr>
        <p:txBody>
          <a:bodyPr vert="horz" lIns="0" tIns="45720" rIns="0" bIns="45720" rtlCol="0">
            <a:normAutofit/>
          </a:bodyPr>
          <a:lstStyle/>
          <a:p>
            <a:pPr>
              <a:buFont typeface="Calibri,Sans-Serif"/>
              <a:buChar char=" "/>
            </a:pPr>
            <a:r>
              <a:rPr lang="nb-NO">
                <a:cs typeface="Calibri"/>
              </a:rPr>
              <a:t>- En prosess </a:t>
            </a:r>
          </a:p>
          <a:p>
            <a:pPr>
              <a:buFont typeface="Calibri,Sans-Serif"/>
              <a:buChar char=" "/>
            </a:pPr>
            <a:r>
              <a:rPr lang="nb-NO">
                <a:cs typeface="Calibri"/>
              </a:rPr>
              <a:t>- Består av fem faser:</a:t>
            </a:r>
          </a:p>
          <a:p>
            <a:pPr>
              <a:buFont typeface="Calibri,Sans-Serif"/>
              <a:buChar char=" "/>
            </a:pPr>
            <a:r>
              <a:rPr lang="nb-NO">
                <a:cs typeface="Calibri"/>
              </a:rPr>
              <a:t>- </a:t>
            </a:r>
            <a:r>
              <a:rPr lang="nb-NO" err="1">
                <a:cs typeface="Calibri"/>
              </a:rPr>
              <a:t>Empathize</a:t>
            </a:r>
            <a:endParaRPr lang="nb-NO">
              <a:cs typeface="Calibri"/>
            </a:endParaRPr>
          </a:p>
          <a:p>
            <a:pPr>
              <a:buFont typeface="Calibri,Sans-Serif"/>
              <a:buChar char=" "/>
            </a:pPr>
            <a:r>
              <a:rPr lang="nb-NO">
                <a:cs typeface="Calibri"/>
              </a:rPr>
              <a:t>- </a:t>
            </a:r>
            <a:r>
              <a:rPr lang="nb-NO" err="1">
                <a:cs typeface="Calibri"/>
              </a:rPr>
              <a:t>Define</a:t>
            </a:r>
            <a:endParaRPr lang="nb-NO">
              <a:cs typeface="Calibri"/>
            </a:endParaRPr>
          </a:p>
          <a:p>
            <a:pPr>
              <a:buFont typeface="Calibri,Sans-Serif"/>
              <a:buChar char=" "/>
            </a:pPr>
            <a:r>
              <a:rPr lang="nb-NO">
                <a:cs typeface="Calibri"/>
              </a:rPr>
              <a:t>- </a:t>
            </a:r>
            <a:r>
              <a:rPr lang="nb-NO" err="1">
                <a:cs typeface="Calibri"/>
              </a:rPr>
              <a:t>Ideate</a:t>
            </a:r>
            <a:endParaRPr lang="nb-NO">
              <a:cs typeface="Calibri"/>
            </a:endParaRPr>
          </a:p>
          <a:p>
            <a:pPr>
              <a:buFont typeface="Calibri,Sans-Serif"/>
              <a:buChar char=" "/>
            </a:pPr>
            <a:r>
              <a:rPr lang="nb-NO">
                <a:cs typeface="Calibri"/>
              </a:rPr>
              <a:t>- Prototype</a:t>
            </a:r>
          </a:p>
          <a:p>
            <a:pPr>
              <a:buFont typeface="Calibri,Sans-Serif"/>
              <a:buChar char=" "/>
            </a:pPr>
            <a:r>
              <a:rPr lang="nb-NO">
                <a:cs typeface="Calibri"/>
              </a:rPr>
              <a:t>- Test</a:t>
            </a:r>
          </a:p>
        </p:txBody>
      </p:sp>
      <p:pic>
        <p:nvPicPr>
          <p:cNvPr id="4" name="Bilde 3" descr="Et bilde som inneholder tekst, klær, Post-it-lapp, person&#10;&#10;Automatisk generert beskrivelse">
            <a:extLst>
              <a:ext uri="{FF2B5EF4-FFF2-40B4-BE49-F238E27FC236}">
                <a16:creationId xmlns:a16="http://schemas.microsoft.com/office/drawing/2014/main" id="{A3DB19BE-6E6E-0A97-8E78-2F5D82B751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89" r="6022" b="-1"/>
          <a:stretch/>
        </p:blipFill>
        <p:spPr>
          <a:xfrm>
            <a:off x="4648201" y="640081"/>
            <a:ext cx="6909801" cy="5314406"/>
          </a:xfrm>
          <a:prstGeom prst="rect">
            <a:avLst/>
          </a:prstGeom>
        </p:spPr>
      </p:pic>
      <p:sp>
        <p:nvSpPr>
          <p:cNvPr id="36" name="Rectangle 21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09016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CB54FC-0B2A-4107-9A70-958B90B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080B562D-5432-BC09-B4EE-C22EF984B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nb-NO"/>
              <a:t> Fase 1 – </a:t>
            </a:r>
            <a:r>
              <a:rPr lang="nb-NO" err="1"/>
              <a:t>Empathize</a:t>
            </a:r>
            <a:endParaRPr lang="nb-NO">
              <a:cs typeface="Calibri Light"/>
            </a:endParaRPr>
          </a:p>
        </p:txBody>
      </p:sp>
      <p:pic>
        <p:nvPicPr>
          <p:cNvPr id="4" name="Bilde 3" descr="Et bilde som inneholder kart, skjermbilde, diagram, symbol&#10;&#10;Automatisk generert beskrivelse">
            <a:extLst>
              <a:ext uri="{FF2B5EF4-FFF2-40B4-BE49-F238E27FC236}">
                <a16:creationId xmlns:a16="http://schemas.microsoft.com/office/drawing/2014/main" id="{C224EBED-E895-C923-0AEA-6E4FAA975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92" y="1325148"/>
            <a:ext cx="5115347" cy="388766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855A9B5-1710-4B19-B0F1-CDFDD4ED5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4044" y="224656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7876148-C87D-3667-CD43-B3FC5DF54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407436"/>
            <a:ext cx="5127172" cy="3461658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nb-NO">
                <a:cs typeface="Calibri"/>
              </a:rPr>
              <a:t> - Undersøke/forske på brukernes behov</a:t>
            </a:r>
          </a:p>
          <a:p>
            <a:pPr>
              <a:buFont typeface="Calibri"/>
              <a:buChar char=" "/>
            </a:pPr>
            <a:r>
              <a:rPr lang="nb-NO">
                <a:cs typeface="Calibri"/>
              </a:rPr>
              <a:t>- </a:t>
            </a:r>
            <a:r>
              <a:rPr lang="nb-NO" err="1">
                <a:cs typeface="Calibri"/>
              </a:rPr>
              <a:t>Semi</a:t>
            </a:r>
            <a:r>
              <a:rPr lang="nb-NO">
                <a:cs typeface="Calibri"/>
              </a:rPr>
              <a:t>-strukturert intervju</a:t>
            </a:r>
          </a:p>
          <a:p>
            <a:pPr>
              <a:buFont typeface="Calibri"/>
              <a:buChar char=" "/>
            </a:pPr>
            <a:r>
              <a:rPr lang="nb-NO">
                <a:cs typeface="Calibri"/>
              </a:rPr>
              <a:t>- Åpne og lukkede spørsmål</a:t>
            </a:r>
          </a:p>
          <a:p>
            <a:pPr>
              <a:buFont typeface="Calibri"/>
              <a:buChar char=" "/>
            </a:pPr>
            <a:r>
              <a:rPr lang="nb-NO">
                <a:cs typeface="Calibri"/>
              </a:rPr>
              <a:t>- Få mer informasjon om problemområdet</a:t>
            </a:r>
          </a:p>
          <a:p>
            <a:pPr marL="0" indent="0">
              <a:buNone/>
            </a:pPr>
            <a:endParaRPr lang="nb-NO">
              <a:cs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A76026-5689-4584-8D93-D71D739E6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97251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6D570182-61B3-403E-2C86-42446B043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nb-NO" sz="4000"/>
              <a:t>Fase 2 – Define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CE8DA75-7DAC-E858-4967-07A41AFF2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nb-NO">
                <a:cs typeface="Calibri"/>
              </a:rPr>
              <a:t>- Beskrive brukernes behov og problemer</a:t>
            </a:r>
            <a:endParaRPr lang="nb-NO">
              <a:ea typeface="Calibri" panose="020F0502020204030204"/>
              <a:cs typeface="Calibri"/>
            </a:endParaRPr>
          </a:p>
          <a:p>
            <a:pPr>
              <a:buFont typeface="Calibri,Sans-Serif" panose="020F0502020204030204" pitchFamily="34" charset="0"/>
              <a:buChar char=" "/>
            </a:pPr>
            <a:r>
              <a:rPr lang="nb-NO">
                <a:cs typeface="Calibri"/>
              </a:rPr>
              <a:t>- Problemstilling</a:t>
            </a:r>
            <a:endParaRPr lang="nb-NO">
              <a:ea typeface="Calibri"/>
              <a:cs typeface="Calibri"/>
            </a:endParaRPr>
          </a:p>
          <a:p>
            <a:pPr>
              <a:buFont typeface="Calibri,Sans-Serif" panose="020F0502020204030204" pitchFamily="34" charset="0"/>
              <a:buChar char=" "/>
            </a:pPr>
            <a:r>
              <a:rPr lang="nb-NO">
                <a:cs typeface="Calibri"/>
              </a:rPr>
              <a:t>- </a:t>
            </a:r>
            <a:r>
              <a:rPr lang="nb-NO" err="1">
                <a:cs typeface="Calibri"/>
              </a:rPr>
              <a:t>Personas</a:t>
            </a:r>
            <a:endParaRPr lang="nb-NO" err="1">
              <a:ea typeface="Calibri"/>
              <a:cs typeface="Calibri"/>
            </a:endParaRPr>
          </a:p>
          <a:p>
            <a:pPr>
              <a:buFont typeface="Calibri,Sans-Serif" panose="020F0502020204030204" pitchFamily="34" charset="0"/>
              <a:buChar char=" "/>
            </a:pPr>
            <a:r>
              <a:rPr lang="nb-NO">
                <a:cs typeface="Calibri"/>
              </a:rPr>
              <a:t>- </a:t>
            </a:r>
            <a:r>
              <a:rPr lang="nb-NO" err="1">
                <a:cs typeface="Calibri"/>
              </a:rPr>
              <a:t>Storyboard</a:t>
            </a:r>
            <a:endParaRPr lang="nb-NO" err="1">
              <a:ea typeface="Calibri"/>
              <a:cs typeface="Calibri"/>
            </a:endParaRPr>
          </a:p>
          <a:p>
            <a:pPr>
              <a:buFont typeface="Calibri,Sans-Serif" panose="020F0502020204030204" pitchFamily="34" charset="0"/>
              <a:buChar char=" "/>
            </a:pPr>
            <a:r>
              <a:rPr lang="nb-NO">
                <a:ea typeface="Calibri"/>
                <a:cs typeface="Calibri"/>
              </a:rPr>
              <a:t>- Kravspesifikasjon</a:t>
            </a:r>
          </a:p>
        </p:txBody>
      </p:sp>
      <p:pic>
        <p:nvPicPr>
          <p:cNvPr id="4" name="Bilde 3" descr="Et bilde som inneholder tekst, elektronikk, Menneskeansikt, skjermbilde&#10;&#10;Automatisk generert beskrivelse">
            <a:extLst>
              <a:ext uri="{FF2B5EF4-FFF2-40B4-BE49-F238E27FC236}">
                <a16:creationId xmlns:a16="http://schemas.microsoft.com/office/drawing/2014/main" id="{AF5CAEA5-C1BC-03F1-06A3-A57D7CC2C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977" y="643466"/>
            <a:ext cx="5695500" cy="522562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55124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08CB54FC-0B2A-4107-9A70-958B90B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B8191333-8669-2EC3-3FFD-A1271D05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nb-NO"/>
              <a:t>Fase 3 – </a:t>
            </a:r>
            <a:r>
              <a:rPr lang="nb-NO" err="1"/>
              <a:t>Ideate</a:t>
            </a:r>
          </a:p>
        </p:txBody>
      </p:sp>
      <p:pic>
        <p:nvPicPr>
          <p:cNvPr id="4" name="Bilde 3" descr="Brainstorming: 3 Ideas for Better Investigations.&#10;https://www.google.com/url?sa=i&amp;url=https%3A%2F%2Fwww.taproot.com%2Fbrainstorming%2F&amp;psig=AOvVaw0LgCXRgyNorHUa8t4N2oEz&amp;ust=1702920759728000&amp;source=images&amp;cd=vfe&amp;opi=89978449&amp;ved=0CA8QjRxqFwoTCPjZ1rOAl4MDFQAAAAAdAAAAABAD">
            <a:extLst>
              <a:ext uri="{FF2B5EF4-FFF2-40B4-BE49-F238E27FC236}">
                <a16:creationId xmlns:a16="http://schemas.microsoft.com/office/drawing/2014/main" id="{2CF130B8-C0EA-C090-5297-47339C901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07" y="1420967"/>
            <a:ext cx="6062403" cy="3140853"/>
          </a:xfrm>
          <a:prstGeom prst="rect">
            <a:avLst/>
          </a:prstGeom>
        </p:spPr>
      </p:pic>
      <p:cxnSp>
        <p:nvCxnSpPr>
          <p:cNvPr id="16" name="Straight Connector 10">
            <a:extLst>
              <a:ext uri="{FF2B5EF4-FFF2-40B4-BE49-F238E27FC236}">
                <a16:creationId xmlns:a16="http://schemas.microsoft.com/office/drawing/2014/main" id="{7855A9B5-1710-4B19-B0F1-CDFDD4ED5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4044" y="224656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11881FE-2548-4A9F-0A64-AF783ADF2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407436"/>
            <a:ext cx="5127172" cy="3461658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nb-NO">
                <a:cs typeface="Calibri"/>
              </a:rPr>
              <a:t> - Utfordre antagelser og lage ideer </a:t>
            </a:r>
          </a:p>
          <a:p>
            <a:pPr>
              <a:buFont typeface="Calibri,Sans-Serif" panose="020F0502020204030204" pitchFamily="34" charset="0"/>
              <a:buChar char=" "/>
            </a:pPr>
            <a:r>
              <a:rPr lang="nb-NO">
                <a:cs typeface="Calibri"/>
              </a:rPr>
              <a:t>- Brainstorming</a:t>
            </a:r>
          </a:p>
          <a:p>
            <a:pPr marL="0" indent="0">
              <a:buNone/>
            </a:pPr>
            <a:r>
              <a:rPr lang="nb-NO">
                <a:cs typeface="Calibri"/>
              </a:rPr>
              <a:t> - Åpen og trygg dialog</a:t>
            </a:r>
          </a:p>
          <a:p>
            <a:pPr>
              <a:buFont typeface="Calibri,Sans-Serif" panose="020F0502020204030204" pitchFamily="34" charset="0"/>
              <a:buChar char=" "/>
            </a:pPr>
            <a:r>
              <a:rPr lang="nb-NO">
                <a:cs typeface="Calibri"/>
              </a:rPr>
              <a:t>- Problemområde </a:t>
            </a:r>
            <a:endParaRPr lang="en-US">
              <a:cs typeface="Calibri"/>
            </a:endParaRPr>
          </a:p>
          <a:p>
            <a:pPr>
              <a:buFont typeface="Calibri,Sans-Serif" panose="020F0502020204030204" pitchFamily="34" charset="0"/>
              <a:buChar char=" "/>
            </a:pPr>
            <a:r>
              <a:rPr lang="nb-NO">
                <a:cs typeface="Calibri"/>
              </a:rPr>
              <a:t>- Løsninger</a:t>
            </a: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9AA76026-5689-4584-8D93-D71D739E6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97097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07BF4D5-62D0-19D1-A082-25826076A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Fase 4 – Prototype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DE46D13-C40F-6C0C-5927-961A45AD9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3908673" cy="3760891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nb-NO">
                <a:cs typeface="Calibri" panose="020F0502020204030204"/>
              </a:rPr>
              <a:t>- Begynne å utvikle løsninger</a:t>
            </a:r>
          </a:p>
          <a:p>
            <a:r>
              <a:rPr lang="nb-NO"/>
              <a:t>- Ulike typer prototyper</a:t>
            </a:r>
            <a:endParaRPr lang="nb-NO">
              <a:cs typeface="Calibri" panose="020F0502020204030204"/>
            </a:endParaRPr>
          </a:p>
          <a:p>
            <a:r>
              <a:rPr lang="nb-NO"/>
              <a:t>- Hvorfor vi valgte </a:t>
            </a:r>
            <a:r>
              <a:rPr lang="nb-NO" err="1"/>
              <a:t>high-fidelity</a:t>
            </a:r>
            <a:endParaRPr lang="nb-NO">
              <a:cs typeface="Calibri" panose="020F0502020204030204"/>
            </a:endParaRPr>
          </a:p>
          <a:p>
            <a:pPr marL="0" indent="0">
              <a:buNone/>
            </a:pPr>
            <a:endParaRPr lang="nb-NO"/>
          </a:p>
          <a:p>
            <a:r>
              <a:rPr lang="nb-NO">
                <a:hlinkClick r:id="rId3"/>
              </a:rPr>
              <a:t>https://www.figma.com/file/fcTlFFHVPMYuojWV2eD1iQ/Oblig-2?type=design&amp;node-id=0%3A1&amp;mode=dev</a:t>
            </a:r>
            <a:r>
              <a:rPr lang="nb-NO"/>
              <a:t> </a:t>
            </a:r>
            <a:endParaRPr lang="nb-NO">
              <a:cs typeface="Calibri" panose="020F0502020204030204"/>
            </a:endParaRPr>
          </a:p>
          <a:p>
            <a:endParaRPr lang="nb-NO">
              <a:cs typeface="Calibri" panose="020F0502020204030204"/>
            </a:endParaRPr>
          </a:p>
        </p:txBody>
      </p:sp>
      <p:pic>
        <p:nvPicPr>
          <p:cNvPr id="1026" name="Picture 2" descr="Blog Thumb">
            <a:extLst>
              <a:ext uri="{FF2B5EF4-FFF2-40B4-BE49-F238E27FC236}">
                <a16:creationId xmlns:a16="http://schemas.microsoft.com/office/drawing/2014/main" id="{CE2C530C-D896-D03C-839A-A6AACE92B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929" y="2108200"/>
            <a:ext cx="5753751" cy="3734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Sylinder 3">
            <a:extLst>
              <a:ext uri="{FF2B5EF4-FFF2-40B4-BE49-F238E27FC236}">
                <a16:creationId xmlns:a16="http://schemas.microsoft.com/office/drawing/2014/main" id="{C9241A1B-5A9D-4D71-8E14-1C659D944C92}"/>
              </a:ext>
            </a:extLst>
          </p:cNvPr>
          <p:cNvSpPr txBox="1"/>
          <p:nvPr/>
        </p:nvSpPr>
        <p:spPr>
          <a:xfrm>
            <a:off x="10273648" y="5843167"/>
            <a:ext cx="882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/>
              <a:t>Khan, 2022</a:t>
            </a:r>
          </a:p>
        </p:txBody>
      </p:sp>
    </p:spTree>
    <p:extLst>
      <p:ext uri="{BB962C8B-B14F-4D97-AF65-F5344CB8AC3E}">
        <p14:creationId xmlns:p14="http://schemas.microsoft.com/office/powerpoint/2010/main" val="3146525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CB54FC-0B2A-4107-9A70-958B90B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41D72A95-6E7E-A376-3288-3B29B069B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nb-NO" dirty="0"/>
              <a:t>Fase 5 –</a:t>
            </a:r>
            <a:r>
              <a:rPr lang="nb-NO"/>
              <a:t> </a:t>
            </a:r>
            <a:r>
              <a:rPr lang="nb-NO" dirty="0"/>
              <a:t>Test</a:t>
            </a:r>
          </a:p>
        </p:txBody>
      </p:sp>
      <p:pic>
        <p:nvPicPr>
          <p:cNvPr id="5" name="Bilde 4" descr="Et bilde som inneholder computer, datamaskin, Mobiltelefon, kontorforsyninger&#10;&#10;Automatisk generert beskrivelse">
            <a:extLst>
              <a:ext uri="{FF2B5EF4-FFF2-40B4-BE49-F238E27FC236}">
                <a16:creationId xmlns:a16="http://schemas.microsoft.com/office/drawing/2014/main" id="{095F1822-268C-8CE7-87CD-0F9BF54D9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92" y="1561732"/>
            <a:ext cx="5115347" cy="341449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55A9B5-1710-4B19-B0F1-CDFDD4ED5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4044" y="224656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F74BA82-ECE4-B9F4-9687-91BF9F30E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407436"/>
            <a:ext cx="5127172" cy="3461658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nb-NO" dirty="0">
                <a:cs typeface="Calibri" panose="020F0502020204030204"/>
              </a:rPr>
              <a:t>- Teste løsningene</a:t>
            </a:r>
          </a:p>
          <a:p>
            <a:pPr marL="0" indent="0">
              <a:buNone/>
            </a:pPr>
            <a:r>
              <a:rPr lang="nb-NO" dirty="0">
                <a:cs typeface="Calibri" panose="020F0502020204030204"/>
              </a:rPr>
              <a:t> - </a:t>
            </a:r>
            <a:r>
              <a:rPr lang="nb-NO" dirty="0" err="1">
                <a:latin typeface="Calibri"/>
                <a:cs typeface="Calibri"/>
              </a:rPr>
              <a:t>Usability</a:t>
            </a:r>
            <a:r>
              <a:rPr lang="nb-NO" dirty="0">
                <a:latin typeface="Calibri"/>
                <a:cs typeface="Calibri"/>
              </a:rPr>
              <a:t> testing</a:t>
            </a:r>
            <a:endParaRPr lang="nb-NO" dirty="0">
              <a:latin typeface="Calibri"/>
              <a:ea typeface="Calibri"/>
              <a:cs typeface="Calibri"/>
            </a:endParaRPr>
          </a:p>
          <a:p>
            <a:r>
              <a:rPr lang="nb-NO" dirty="0"/>
              <a:t>- Brukertesting av hjelpeorganisasjoner</a:t>
            </a:r>
          </a:p>
          <a:p>
            <a:r>
              <a:rPr lang="nb-NO" dirty="0"/>
              <a:t>- Brukertesting av to medstudenter</a:t>
            </a:r>
            <a:endParaRPr lang="nb-NO" dirty="0">
              <a:cs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A76026-5689-4584-8D93-D71D739E6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42871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A42BDC0B-B88B-CE83-B5A7-269B9199A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Erfaringer &amp; lærdom</a:t>
            </a:r>
            <a:endParaRPr lang="nb-NO" sz="40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80CFE88-A909-CBC7-9753-B963293C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 vert="horz" lIns="0" tIns="45720" rIns="0" bIns="45720" rtlCol="0">
            <a:normAutofit/>
          </a:bodyPr>
          <a:lstStyle/>
          <a:p>
            <a:pPr>
              <a:buChar char="-"/>
            </a:pPr>
            <a:r>
              <a:rPr lang="nb-NO">
                <a:cs typeface="Calibri" panose="020F0502020204030204"/>
              </a:rPr>
              <a:t>-Antagelser om problemområdet </a:t>
            </a:r>
          </a:p>
          <a:p>
            <a:pPr>
              <a:buChar char="-"/>
            </a:pPr>
            <a:r>
              <a:rPr lang="nb-NO"/>
              <a:t>- Testing er viktig</a:t>
            </a:r>
            <a:endParaRPr lang="nb-NO">
              <a:cs typeface="Calibri" panose="020F0502020204030204"/>
            </a:endParaRPr>
          </a:p>
        </p:txBody>
      </p:sp>
      <p:pic>
        <p:nvPicPr>
          <p:cNvPr id="4" name="Bilde 3" descr="Et bilde som inneholder tekst, finger, tommel, person&#10;&#10;Automatisk generert beskrivelse">
            <a:extLst>
              <a:ext uri="{FF2B5EF4-FFF2-40B4-BE49-F238E27FC236}">
                <a16:creationId xmlns:a16="http://schemas.microsoft.com/office/drawing/2014/main" id="{788E43DD-B760-A60D-BF39-AB663A248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447" y="1576215"/>
            <a:ext cx="6892560" cy="336012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535514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412E24"/>
      </a:dk2>
      <a:lt2>
        <a:srgbClr val="E8E2E8"/>
      </a:lt2>
      <a:accent1>
        <a:srgbClr val="47B547"/>
      </a:accent1>
      <a:accent2>
        <a:srgbClr val="6CB13B"/>
      </a:accent2>
      <a:accent3>
        <a:srgbClr val="98A942"/>
      </a:accent3>
      <a:accent4>
        <a:srgbClr val="B1933B"/>
      </a:accent4>
      <a:accent5>
        <a:srgbClr val="C3744D"/>
      </a:accent5>
      <a:accent6>
        <a:srgbClr val="B13B45"/>
      </a:accent6>
      <a:hlink>
        <a:srgbClr val="AF743A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1601</Words>
  <Application>Microsoft Office PowerPoint</Application>
  <PresentationFormat>Widescreen</PresentationFormat>
  <Paragraphs>102</Paragraphs>
  <Slides>10</Slides>
  <Notes>8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Calibri,Sans-Serif</vt:lpstr>
      <vt:lpstr>Times New Roman</vt:lpstr>
      <vt:lpstr>RetrospectVTI</vt:lpstr>
      <vt:lpstr>Muntlig eksamen: ITF14022-1</vt:lpstr>
      <vt:lpstr>Tema &amp; problemstilling</vt:lpstr>
      <vt:lpstr>Design Thinking</vt:lpstr>
      <vt:lpstr> Fase 1 – Empathize</vt:lpstr>
      <vt:lpstr>Fase 2 – Define</vt:lpstr>
      <vt:lpstr>Fase 3 – Ideate</vt:lpstr>
      <vt:lpstr>Fase 4 – Prototype</vt:lpstr>
      <vt:lpstr>Fase 5 – Test</vt:lpstr>
      <vt:lpstr>Erfaringer &amp; lærdom</vt:lpstr>
      <vt:lpstr>Kilder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Emil Berglund</dc:creator>
  <cp:lastModifiedBy>Emil Berglund</cp:lastModifiedBy>
  <cp:revision>254</cp:revision>
  <dcterms:created xsi:type="dcterms:W3CDTF">2023-12-13T12:00:31Z</dcterms:created>
  <dcterms:modified xsi:type="dcterms:W3CDTF">2023-12-20T08:42:07Z</dcterms:modified>
</cp:coreProperties>
</file>

<file path=docProps/thumbnail.jpeg>
</file>